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tif" ContentType="image/tif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60" r:id="rId2"/>
  </p:sldMasterIdLst>
  <p:notesMasterIdLst>
    <p:notesMasterId r:id="rId21"/>
  </p:notesMasterIdLst>
  <p:handoutMasterIdLst>
    <p:handoutMasterId r:id="rId22"/>
  </p:handoutMasterIdLst>
  <p:sldIdLst>
    <p:sldId id="273" r:id="rId3"/>
    <p:sldId id="286" r:id="rId4"/>
    <p:sldId id="277" r:id="rId5"/>
    <p:sldId id="276" r:id="rId6"/>
    <p:sldId id="287" r:id="rId7"/>
    <p:sldId id="256" r:id="rId8"/>
    <p:sldId id="257" r:id="rId9"/>
    <p:sldId id="258" r:id="rId10"/>
    <p:sldId id="259" r:id="rId11"/>
    <p:sldId id="285" r:id="rId12"/>
    <p:sldId id="266" r:id="rId13"/>
    <p:sldId id="267" r:id="rId14"/>
    <p:sldId id="268" r:id="rId15"/>
    <p:sldId id="269" r:id="rId16"/>
    <p:sldId id="279" r:id="rId17"/>
    <p:sldId id="260" r:id="rId18"/>
    <p:sldId id="271" r:id="rId19"/>
    <p:sldId id="281" r:id="rId20"/>
  </p:sldIdLst>
  <p:sldSz cx="6858000" cy="9144000" type="screen4x3"/>
  <p:notesSz cx="6797675" cy="9926638"/>
  <p:defaultTextStyle>
    <a:defPPr>
      <a:defRPr lang="ko-KR"/>
    </a:defPPr>
    <a:lvl1pPr marL="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00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1852" autoAdjust="0"/>
    <p:restoredTop sz="94660"/>
  </p:normalViewPr>
  <p:slideViewPr>
    <p:cSldViewPr>
      <p:cViewPr>
        <p:scale>
          <a:sx n="100" d="100"/>
          <a:sy n="100" d="100"/>
        </p:scale>
        <p:origin x="-1158" y="504"/>
      </p:cViewPr>
      <p:guideLst>
        <p:guide orient="horz" pos="2880"/>
        <p:guide pos="216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tableStyles" Target="tableStyles.xml"/><Relationship Id="rId3" Type="http://schemas.openxmlformats.org/officeDocument/2006/relationships/slide" Target="slides/slide1.xml"/><Relationship Id="rId21" Type="http://schemas.openxmlformats.org/officeDocument/2006/relationships/notesMaster" Target="notesMasters/notesMaster1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theme" Target="theme/theme1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viewProps" Target="viewProps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presProps" Target="presProps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handoutMaster" Target="handoutMasters/handout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6400" cy="4968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sz="quarter" idx="1"/>
          </p:nvPr>
        </p:nvSpPr>
        <p:spPr>
          <a:xfrm>
            <a:off x="3849688" y="0"/>
            <a:ext cx="2946400" cy="4968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9C54EC3-2645-4852-8E06-9E88B001E9D6}" type="datetimeFigureOut">
              <a:rPr lang="ko-KR" altLang="en-US" smtClean="0"/>
              <a:t>2019-02-08</a:t>
            </a:fld>
            <a:endParaRPr lang="ko-KR" altLang="en-US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2"/>
          </p:nvPr>
        </p:nvSpPr>
        <p:spPr>
          <a:xfrm>
            <a:off x="0" y="9428163"/>
            <a:ext cx="2946400" cy="4968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3"/>
          </p:nvPr>
        </p:nvSpPr>
        <p:spPr>
          <a:xfrm>
            <a:off x="3849688" y="9428163"/>
            <a:ext cx="2946400" cy="4968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F4C8B3A-99AC-4491-B338-09FC618CF168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799913909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idx="1"/>
          </p:nvPr>
        </p:nvSpPr>
        <p:spPr>
          <a:xfrm>
            <a:off x="3850443" y="0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28FF708-BE62-4672-B3A8-C5715E1F300E}" type="datetimeFigureOut">
              <a:rPr lang="ko-KR" altLang="en-US" smtClean="0"/>
              <a:t>2019-02-08</a:t>
            </a:fld>
            <a:endParaRPr lang="ko-KR" altLang="en-US"/>
          </a:p>
        </p:txBody>
      </p:sp>
      <p:sp>
        <p:nvSpPr>
          <p:cNvPr id="4" name="슬라이드 이미지 개체 틀 3"/>
          <p:cNvSpPr>
            <a:spLocks noGrp="1" noRot="1" noChangeAspect="1"/>
          </p:cNvSpPr>
          <p:nvPr>
            <p:ph type="sldImg" idx="2"/>
          </p:nvPr>
        </p:nvSpPr>
        <p:spPr>
          <a:xfrm>
            <a:off x="2003425" y="744538"/>
            <a:ext cx="2790825" cy="37226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ko-KR" altLang="en-US"/>
          </a:p>
        </p:txBody>
      </p:sp>
      <p:sp>
        <p:nvSpPr>
          <p:cNvPr id="5" name="슬라이드 노트 개체 틀 4"/>
          <p:cNvSpPr>
            <a:spLocks noGrp="1"/>
          </p:cNvSpPr>
          <p:nvPr>
            <p:ph type="body" sz="quarter" idx="3"/>
          </p:nvPr>
        </p:nvSpPr>
        <p:spPr>
          <a:xfrm>
            <a:off x="679768" y="4715153"/>
            <a:ext cx="5438140" cy="4466987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4"/>
          </p:nvPr>
        </p:nvSpPr>
        <p:spPr>
          <a:xfrm>
            <a:off x="0" y="9428583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5"/>
          </p:nvPr>
        </p:nvSpPr>
        <p:spPr>
          <a:xfrm>
            <a:off x="3850443" y="9428583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5A18DB3-1048-4E1F-A156-F5FC6C005FB4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982133555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marL="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5A18DB3-1048-4E1F-A156-F5FC6C005FB4}" type="slidenum">
              <a:rPr lang="ko-KR" altLang="en-US" smtClean="0"/>
              <a:t>1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11630398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5A18DB3-1048-4E1F-A156-F5FC6C005FB4}" type="slidenum">
              <a:rPr lang="ko-KR" altLang="en-US" smtClean="0"/>
              <a:t>2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35870666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>
          <a:xfrm>
            <a:off x="514350" y="2840570"/>
            <a:ext cx="5829300" cy="1960033"/>
          </a:xfrm>
        </p:spPr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>
          <a:xfrm>
            <a:off x="1028700" y="5181600"/>
            <a:ext cx="4800600" cy="23368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ko-KR" altLang="en-US" smtClean="0"/>
              <a:t>마스터 부제목 스타일 편집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0279E9-18A1-45DB-BA1C-498D4DE4BEAF}" type="datetime1">
              <a:rPr lang="ko-KR" altLang="en-US" smtClean="0"/>
              <a:t>2019-02-08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45CE7E-039C-498A-96FC-248C338729B7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79954498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879F70-7F61-445C-AEA1-441C3FC1DA18}" type="datetime1">
              <a:rPr lang="ko-KR" altLang="en-US" smtClean="0"/>
              <a:t>2019-02-08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45CE7E-039C-498A-96FC-248C338729B7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5227442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541735" y="5875867"/>
            <a:ext cx="5829300" cy="1816100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541735" y="3875620"/>
            <a:ext cx="5829300" cy="2000249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D50E6C-901A-4C43-95FF-FD7410136A09}" type="datetime1">
              <a:rPr lang="ko-KR" altLang="en-US" smtClean="0"/>
              <a:t>2019-02-08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45CE7E-039C-498A-96FC-248C338729B7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88807032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sz="half" idx="1"/>
          </p:nvPr>
        </p:nvSpPr>
        <p:spPr>
          <a:xfrm>
            <a:off x="257179" y="2844802"/>
            <a:ext cx="2257425" cy="8045451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2628904" y="2844802"/>
            <a:ext cx="2257425" cy="8045451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86B57D-1710-4019-94FA-50F8E0A31558}" type="datetime1">
              <a:rPr lang="ko-KR" altLang="en-US" smtClean="0"/>
              <a:t>2019-02-08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45CE7E-039C-498A-96FC-248C338729B7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29587967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342900" y="366184"/>
            <a:ext cx="6172200" cy="1524000"/>
          </a:xfrm>
        </p:spPr>
        <p:txBody>
          <a:bodyPr/>
          <a:lstStyle>
            <a:lvl1pPr>
              <a:defRPr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342900" y="2046818"/>
            <a:ext cx="3030141" cy="853016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342900" y="2899833"/>
            <a:ext cx="3030141" cy="5268384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텍스트 개체 틀 4"/>
          <p:cNvSpPr>
            <a:spLocks noGrp="1"/>
          </p:cNvSpPr>
          <p:nvPr>
            <p:ph type="body" sz="quarter" idx="3"/>
          </p:nvPr>
        </p:nvSpPr>
        <p:spPr>
          <a:xfrm>
            <a:off x="3483773" y="2046818"/>
            <a:ext cx="3031331" cy="853016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6" name="내용 개체 틀 5"/>
          <p:cNvSpPr>
            <a:spLocks noGrp="1"/>
          </p:cNvSpPr>
          <p:nvPr>
            <p:ph sz="quarter" idx="4"/>
          </p:nvPr>
        </p:nvSpPr>
        <p:spPr>
          <a:xfrm>
            <a:off x="3483773" y="2899833"/>
            <a:ext cx="3031331" cy="5268384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7" name="날짜 개체 틀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0A235A-9A00-47C5-87E0-8052698518ED}" type="datetime1">
              <a:rPr lang="ko-KR" altLang="en-US" smtClean="0"/>
              <a:t>2019-02-08</a:t>
            </a:fld>
            <a:endParaRPr lang="ko-KR" altLang="en-US"/>
          </a:p>
        </p:txBody>
      </p:sp>
      <p:sp>
        <p:nvSpPr>
          <p:cNvPr id="8" name="바닥글 개체 틀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9" name="슬라이드 번호 개체 틀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45CE7E-039C-498A-96FC-248C338729B7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69918687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E3E9FA-EC0C-4CF8-B619-73A0D7FE3000}" type="datetime1">
              <a:rPr lang="ko-KR" altLang="en-US" smtClean="0"/>
              <a:t>2019-02-08</a:t>
            </a:fld>
            <a:endParaRPr lang="ko-KR" altLang="en-US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45CE7E-039C-498A-96FC-248C338729B7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58819735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날짜 개체 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92E4C6-E0A4-4B46-B265-65722385F4EA}" type="datetime1">
              <a:rPr lang="ko-KR" altLang="en-US" smtClean="0"/>
              <a:t>2019-02-08</a:t>
            </a:fld>
            <a:endParaRPr lang="ko-KR" altLang="en-US"/>
          </a:p>
        </p:txBody>
      </p:sp>
      <p:sp>
        <p:nvSpPr>
          <p:cNvPr id="3" name="바닥글 개체 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45CE7E-039C-498A-96FC-248C338729B7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07593130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342904" y="364069"/>
            <a:ext cx="2256235" cy="154940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2681291" y="364069"/>
            <a:ext cx="3833813" cy="7804151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342904" y="1913467"/>
            <a:ext cx="2256235" cy="6254751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F759F5-5976-4F14-82F4-4368CACEFCA1}" type="datetime1">
              <a:rPr lang="ko-KR" altLang="en-US" smtClean="0"/>
              <a:t>2019-02-08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45CE7E-039C-498A-96FC-248C338729B7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1545212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1344216" y="6400802"/>
            <a:ext cx="4114800" cy="755651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그림 개체 틀 2"/>
          <p:cNvSpPr>
            <a:spLocks noGrp="1"/>
          </p:cNvSpPr>
          <p:nvPr>
            <p:ph type="pic" idx="1"/>
          </p:nvPr>
        </p:nvSpPr>
        <p:spPr>
          <a:xfrm>
            <a:off x="1344216" y="817033"/>
            <a:ext cx="4114800" cy="54864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1344216" y="7156453"/>
            <a:ext cx="4114800" cy="1073149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B931C7-2E67-4D4C-933D-56E61DC3C8BD}" type="datetime1">
              <a:rPr lang="ko-KR" altLang="en-US" smtClean="0"/>
              <a:t>2019-02-08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45CE7E-039C-498A-96FC-248C338729B7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05734853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D791A5-81D7-4888-9D29-7046C6B64F57}" type="datetime1">
              <a:rPr lang="ko-KR" altLang="en-US" smtClean="0"/>
              <a:t>2019-02-08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45CE7E-039C-498A-96FC-248C338729B7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07396170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세로 제목 1"/>
          <p:cNvSpPr>
            <a:spLocks noGrp="1"/>
          </p:cNvSpPr>
          <p:nvPr>
            <p:ph type="title" orient="vert"/>
          </p:nvPr>
        </p:nvSpPr>
        <p:spPr>
          <a:xfrm>
            <a:off x="3729037" y="488952"/>
            <a:ext cx="1157288" cy="10401300"/>
          </a:xfrm>
        </p:spPr>
        <p:txBody>
          <a:bodyPr vert="eaVert"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>
          <a:xfrm>
            <a:off x="257176" y="488952"/>
            <a:ext cx="3357563" cy="10401300"/>
          </a:xfrm>
        </p:spPr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516B9B-9374-41A5-8EB2-5FAB15F6B4B2}" type="datetime1">
              <a:rPr lang="ko-KR" altLang="en-US" smtClean="0"/>
              <a:t>2019-02-08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45CE7E-039C-498A-96FC-248C338729B7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41464503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>
          <a:xfrm>
            <a:off x="514350" y="2840568"/>
            <a:ext cx="5829300" cy="1960033"/>
          </a:xfrm>
          <a:prstGeom prst="rect">
            <a:avLst/>
          </a:prstGeom>
        </p:spPr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>
          <a:xfrm>
            <a:off x="1028700" y="5181600"/>
            <a:ext cx="4800600" cy="233680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ko-KR" altLang="en-US" smtClean="0"/>
              <a:t>마스터 부제목 스타일 편집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>
          <a:xfrm>
            <a:off x="342900" y="8475134"/>
            <a:ext cx="1600200" cy="486834"/>
          </a:xfrm>
          <a:prstGeom prst="rect">
            <a:avLst/>
          </a:prstGeom>
        </p:spPr>
        <p:txBody>
          <a:bodyPr/>
          <a:lstStyle/>
          <a:p>
            <a:fld id="{203E1567-F0F5-46D7-B37E-32C865AD9E95}" type="datetime1">
              <a:rPr lang="ko-KR" altLang="en-US" smtClean="0">
                <a:solidFill>
                  <a:prstClr val="black"/>
                </a:solidFill>
              </a:rPr>
              <a:t>2019-02-08</a:t>
            </a:fld>
            <a:endParaRPr lang="ko-KR" altLang="en-US">
              <a:solidFill>
                <a:prstClr val="black"/>
              </a:solidFill>
            </a:endParaRPr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>
          <a:xfrm>
            <a:off x="2343150" y="8475134"/>
            <a:ext cx="2171700" cy="486834"/>
          </a:xfrm>
          <a:prstGeom prst="rect">
            <a:avLst/>
          </a:prstGeom>
        </p:spPr>
        <p:txBody>
          <a:bodyPr/>
          <a:lstStyle/>
          <a:p>
            <a:endParaRPr lang="ko-KR" altLang="en-US">
              <a:solidFill>
                <a:prstClr val="black"/>
              </a:solidFill>
            </a:endParaRPr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>
          <a:xfrm>
            <a:off x="4914900" y="8475134"/>
            <a:ext cx="1600200" cy="486834"/>
          </a:xfrm>
          <a:prstGeom prst="rect">
            <a:avLst/>
          </a:prstGeom>
        </p:spPr>
        <p:txBody>
          <a:bodyPr/>
          <a:lstStyle/>
          <a:p>
            <a:fld id="{0E40BCA0-E586-407E-98AD-0B1330E5886B}" type="slidenum">
              <a:rPr lang="ko-KR" altLang="en-US" smtClean="0">
                <a:solidFill>
                  <a:prstClr val="black"/>
                </a:solidFill>
              </a:rPr>
              <a:pPr/>
              <a:t>‹#›</a:t>
            </a:fld>
            <a:endParaRPr lang="ko-KR" alt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9428661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342900" y="366184"/>
            <a:ext cx="6172200" cy="1524000"/>
          </a:xfrm>
          <a:prstGeom prst="rect">
            <a:avLst/>
          </a:prstGeom>
        </p:spPr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342900" y="2133601"/>
            <a:ext cx="6172200" cy="6034617"/>
          </a:xfrm>
          <a:prstGeom prst="rect">
            <a:avLst/>
          </a:prstGeom>
        </p:spPr>
        <p:txBody>
          <a:bodyPr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>
          <a:xfrm>
            <a:off x="342900" y="8475134"/>
            <a:ext cx="1600200" cy="486834"/>
          </a:xfrm>
          <a:prstGeom prst="rect">
            <a:avLst/>
          </a:prstGeom>
        </p:spPr>
        <p:txBody>
          <a:bodyPr/>
          <a:lstStyle/>
          <a:p>
            <a:fld id="{53E5EB15-9662-4B5A-82D7-21F6D3EBA090}" type="datetime1">
              <a:rPr lang="ko-KR" altLang="en-US" smtClean="0">
                <a:solidFill>
                  <a:prstClr val="black"/>
                </a:solidFill>
              </a:rPr>
              <a:t>2019-02-08</a:t>
            </a:fld>
            <a:endParaRPr lang="ko-KR" altLang="en-US">
              <a:solidFill>
                <a:prstClr val="black"/>
              </a:solidFill>
            </a:endParaRPr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>
          <a:xfrm>
            <a:off x="2343150" y="8475134"/>
            <a:ext cx="2171700" cy="486834"/>
          </a:xfrm>
          <a:prstGeom prst="rect">
            <a:avLst/>
          </a:prstGeom>
        </p:spPr>
        <p:txBody>
          <a:bodyPr/>
          <a:lstStyle/>
          <a:p>
            <a:endParaRPr lang="ko-KR" altLang="en-US">
              <a:solidFill>
                <a:prstClr val="black"/>
              </a:solidFill>
            </a:endParaRPr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>
          <a:xfrm>
            <a:off x="4914900" y="8475134"/>
            <a:ext cx="1600200" cy="486834"/>
          </a:xfrm>
          <a:prstGeom prst="rect">
            <a:avLst/>
          </a:prstGeom>
        </p:spPr>
        <p:txBody>
          <a:bodyPr/>
          <a:lstStyle/>
          <a:p>
            <a:fld id="{0E40BCA0-E586-407E-98AD-0B1330E5886B}" type="slidenum">
              <a:rPr lang="ko-KR" altLang="en-US" smtClean="0">
                <a:solidFill>
                  <a:prstClr val="black"/>
                </a:solidFill>
              </a:rPr>
              <a:pPr/>
              <a:t>‹#›</a:t>
            </a:fld>
            <a:endParaRPr lang="ko-KR" alt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65297154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541735" y="5875868"/>
            <a:ext cx="5829300" cy="1816100"/>
          </a:xfrm>
          <a:prstGeom prst="rect">
            <a:avLst/>
          </a:prstGeo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541735" y="3875618"/>
            <a:ext cx="5829300" cy="2000250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>
          <a:xfrm>
            <a:off x="342900" y="8475134"/>
            <a:ext cx="1600200" cy="486834"/>
          </a:xfrm>
          <a:prstGeom prst="rect">
            <a:avLst/>
          </a:prstGeom>
        </p:spPr>
        <p:txBody>
          <a:bodyPr/>
          <a:lstStyle/>
          <a:p>
            <a:fld id="{6D91D0E5-D3BB-46C5-BC5E-10BD04D97349}" type="datetime1">
              <a:rPr lang="ko-KR" altLang="en-US" smtClean="0">
                <a:solidFill>
                  <a:prstClr val="black"/>
                </a:solidFill>
              </a:rPr>
              <a:t>2019-02-08</a:t>
            </a:fld>
            <a:endParaRPr lang="ko-KR" altLang="en-US">
              <a:solidFill>
                <a:prstClr val="black"/>
              </a:solidFill>
            </a:endParaRPr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>
          <a:xfrm>
            <a:off x="2343150" y="8475134"/>
            <a:ext cx="2171700" cy="486834"/>
          </a:xfrm>
          <a:prstGeom prst="rect">
            <a:avLst/>
          </a:prstGeom>
        </p:spPr>
        <p:txBody>
          <a:bodyPr/>
          <a:lstStyle/>
          <a:p>
            <a:endParaRPr lang="ko-KR" altLang="en-US">
              <a:solidFill>
                <a:prstClr val="black"/>
              </a:solidFill>
            </a:endParaRPr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>
          <a:xfrm>
            <a:off x="4914900" y="8475134"/>
            <a:ext cx="1600200" cy="486834"/>
          </a:xfrm>
          <a:prstGeom prst="rect">
            <a:avLst/>
          </a:prstGeom>
        </p:spPr>
        <p:txBody>
          <a:bodyPr/>
          <a:lstStyle/>
          <a:p>
            <a:fld id="{0E40BCA0-E586-407E-98AD-0B1330E5886B}" type="slidenum">
              <a:rPr lang="ko-KR" altLang="en-US" smtClean="0">
                <a:solidFill>
                  <a:prstClr val="black"/>
                </a:solidFill>
              </a:rPr>
              <a:pPr/>
              <a:t>‹#›</a:t>
            </a:fld>
            <a:endParaRPr lang="ko-KR" alt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37286570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342900" y="366184"/>
            <a:ext cx="6172200" cy="1524000"/>
          </a:xfrm>
          <a:prstGeom prst="rect">
            <a:avLst/>
          </a:prstGeom>
        </p:spPr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sz="half" idx="1"/>
          </p:nvPr>
        </p:nvSpPr>
        <p:spPr>
          <a:xfrm>
            <a:off x="342900" y="2133601"/>
            <a:ext cx="3028950" cy="6034617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3486150" y="2133601"/>
            <a:ext cx="3028950" cy="6034617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>
          <a:xfrm>
            <a:off x="342900" y="8475134"/>
            <a:ext cx="1600200" cy="486834"/>
          </a:xfrm>
          <a:prstGeom prst="rect">
            <a:avLst/>
          </a:prstGeom>
        </p:spPr>
        <p:txBody>
          <a:bodyPr/>
          <a:lstStyle/>
          <a:p>
            <a:fld id="{6A5123FD-F03F-4714-A66B-91359F3E8AF8}" type="datetime1">
              <a:rPr lang="ko-KR" altLang="en-US" smtClean="0">
                <a:solidFill>
                  <a:prstClr val="black"/>
                </a:solidFill>
              </a:rPr>
              <a:t>2019-02-08</a:t>
            </a:fld>
            <a:endParaRPr lang="ko-KR" altLang="en-US">
              <a:solidFill>
                <a:prstClr val="black"/>
              </a:solidFill>
            </a:endParaRPr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>
          <a:xfrm>
            <a:off x="2343150" y="8475134"/>
            <a:ext cx="2171700" cy="486834"/>
          </a:xfrm>
          <a:prstGeom prst="rect">
            <a:avLst/>
          </a:prstGeom>
        </p:spPr>
        <p:txBody>
          <a:bodyPr/>
          <a:lstStyle/>
          <a:p>
            <a:endParaRPr lang="ko-KR" altLang="en-US">
              <a:solidFill>
                <a:prstClr val="black"/>
              </a:solidFill>
            </a:endParaRPr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>
          <a:xfrm>
            <a:off x="4914900" y="8475134"/>
            <a:ext cx="1600200" cy="486834"/>
          </a:xfrm>
          <a:prstGeom prst="rect">
            <a:avLst/>
          </a:prstGeom>
        </p:spPr>
        <p:txBody>
          <a:bodyPr/>
          <a:lstStyle/>
          <a:p>
            <a:fld id="{0E40BCA0-E586-407E-98AD-0B1330E5886B}" type="slidenum">
              <a:rPr lang="ko-KR" altLang="en-US" smtClean="0">
                <a:solidFill>
                  <a:prstClr val="black"/>
                </a:solidFill>
              </a:rPr>
              <a:pPr/>
              <a:t>‹#›</a:t>
            </a:fld>
            <a:endParaRPr lang="ko-KR" alt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86266529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342900" y="366184"/>
            <a:ext cx="6172200" cy="15240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342900" y="2046818"/>
            <a:ext cx="3030141" cy="853016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342900" y="2899833"/>
            <a:ext cx="3030141" cy="5268384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텍스트 개체 틀 4"/>
          <p:cNvSpPr>
            <a:spLocks noGrp="1"/>
          </p:cNvSpPr>
          <p:nvPr>
            <p:ph type="body" sz="quarter" idx="3"/>
          </p:nvPr>
        </p:nvSpPr>
        <p:spPr>
          <a:xfrm>
            <a:off x="3483770" y="2046818"/>
            <a:ext cx="3031331" cy="853016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6" name="내용 개체 틀 5"/>
          <p:cNvSpPr>
            <a:spLocks noGrp="1"/>
          </p:cNvSpPr>
          <p:nvPr>
            <p:ph sz="quarter" idx="4"/>
          </p:nvPr>
        </p:nvSpPr>
        <p:spPr>
          <a:xfrm>
            <a:off x="3483770" y="2899833"/>
            <a:ext cx="3031331" cy="5268384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7" name="날짜 개체 틀 6"/>
          <p:cNvSpPr>
            <a:spLocks noGrp="1"/>
          </p:cNvSpPr>
          <p:nvPr>
            <p:ph type="dt" sz="half" idx="10"/>
          </p:nvPr>
        </p:nvSpPr>
        <p:spPr>
          <a:xfrm>
            <a:off x="342900" y="8475134"/>
            <a:ext cx="1600200" cy="486834"/>
          </a:xfrm>
          <a:prstGeom prst="rect">
            <a:avLst/>
          </a:prstGeom>
        </p:spPr>
        <p:txBody>
          <a:bodyPr/>
          <a:lstStyle/>
          <a:p>
            <a:fld id="{6799CE2B-48F4-4DF8-8F60-2E00DA0C6E0C}" type="datetime1">
              <a:rPr lang="ko-KR" altLang="en-US" smtClean="0">
                <a:solidFill>
                  <a:prstClr val="black"/>
                </a:solidFill>
              </a:rPr>
              <a:t>2019-02-08</a:t>
            </a:fld>
            <a:endParaRPr lang="ko-KR" altLang="en-US">
              <a:solidFill>
                <a:prstClr val="black"/>
              </a:solidFill>
            </a:endParaRPr>
          </a:p>
        </p:txBody>
      </p:sp>
      <p:sp>
        <p:nvSpPr>
          <p:cNvPr id="8" name="바닥글 개체 틀 7"/>
          <p:cNvSpPr>
            <a:spLocks noGrp="1"/>
          </p:cNvSpPr>
          <p:nvPr>
            <p:ph type="ftr" sz="quarter" idx="11"/>
          </p:nvPr>
        </p:nvSpPr>
        <p:spPr>
          <a:xfrm>
            <a:off x="2343150" y="8475134"/>
            <a:ext cx="2171700" cy="486834"/>
          </a:xfrm>
          <a:prstGeom prst="rect">
            <a:avLst/>
          </a:prstGeom>
        </p:spPr>
        <p:txBody>
          <a:bodyPr/>
          <a:lstStyle/>
          <a:p>
            <a:endParaRPr lang="ko-KR" altLang="en-US">
              <a:solidFill>
                <a:prstClr val="black"/>
              </a:solidFill>
            </a:endParaRPr>
          </a:p>
        </p:txBody>
      </p:sp>
      <p:sp>
        <p:nvSpPr>
          <p:cNvPr id="9" name="슬라이드 번호 개체 틀 8"/>
          <p:cNvSpPr>
            <a:spLocks noGrp="1"/>
          </p:cNvSpPr>
          <p:nvPr>
            <p:ph type="sldNum" sz="quarter" idx="12"/>
          </p:nvPr>
        </p:nvSpPr>
        <p:spPr>
          <a:xfrm>
            <a:off x="4914900" y="8475134"/>
            <a:ext cx="1600200" cy="486834"/>
          </a:xfrm>
          <a:prstGeom prst="rect">
            <a:avLst/>
          </a:prstGeom>
        </p:spPr>
        <p:txBody>
          <a:bodyPr/>
          <a:lstStyle/>
          <a:p>
            <a:fld id="{0E40BCA0-E586-407E-98AD-0B1330E5886B}" type="slidenum">
              <a:rPr lang="ko-KR" altLang="en-US" smtClean="0">
                <a:solidFill>
                  <a:prstClr val="black"/>
                </a:solidFill>
              </a:rPr>
              <a:pPr/>
              <a:t>‹#›</a:t>
            </a:fld>
            <a:endParaRPr lang="ko-KR" alt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20037442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342900" y="366184"/>
            <a:ext cx="6172200" cy="1524000"/>
          </a:xfrm>
          <a:prstGeom prst="rect">
            <a:avLst/>
          </a:prstGeom>
        </p:spPr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sz="half" idx="10"/>
          </p:nvPr>
        </p:nvSpPr>
        <p:spPr>
          <a:xfrm>
            <a:off x="342900" y="8475134"/>
            <a:ext cx="1600200" cy="486834"/>
          </a:xfrm>
          <a:prstGeom prst="rect">
            <a:avLst/>
          </a:prstGeom>
        </p:spPr>
        <p:txBody>
          <a:bodyPr/>
          <a:lstStyle/>
          <a:p>
            <a:fld id="{51E7C129-04F1-462F-A87B-B060C15B34AC}" type="datetime1">
              <a:rPr lang="ko-KR" altLang="en-US" smtClean="0">
                <a:solidFill>
                  <a:prstClr val="black"/>
                </a:solidFill>
              </a:rPr>
              <a:t>2019-02-08</a:t>
            </a:fld>
            <a:endParaRPr lang="ko-KR" altLang="en-US">
              <a:solidFill>
                <a:prstClr val="black"/>
              </a:solidFill>
            </a:endParaRPr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11"/>
          </p:nvPr>
        </p:nvSpPr>
        <p:spPr>
          <a:xfrm>
            <a:off x="2343150" y="8475134"/>
            <a:ext cx="2171700" cy="486834"/>
          </a:xfrm>
          <a:prstGeom prst="rect">
            <a:avLst/>
          </a:prstGeom>
        </p:spPr>
        <p:txBody>
          <a:bodyPr/>
          <a:lstStyle/>
          <a:p>
            <a:endParaRPr lang="ko-KR" altLang="en-US">
              <a:solidFill>
                <a:prstClr val="black"/>
              </a:solidFill>
            </a:endParaRPr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12"/>
          </p:nvPr>
        </p:nvSpPr>
        <p:spPr>
          <a:xfrm>
            <a:off x="4914900" y="8475134"/>
            <a:ext cx="1600200" cy="486834"/>
          </a:xfrm>
          <a:prstGeom prst="rect">
            <a:avLst/>
          </a:prstGeom>
        </p:spPr>
        <p:txBody>
          <a:bodyPr/>
          <a:lstStyle/>
          <a:p>
            <a:fld id="{0E40BCA0-E586-407E-98AD-0B1330E5886B}" type="slidenum">
              <a:rPr lang="ko-KR" altLang="en-US" smtClean="0">
                <a:solidFill>
                  <a:prstClr val="black"/>
                </a:solidFill>
              </a:rPr>
              <a:pPr/>
              <a:t>‹#›</a:t>
            </a:fld>
            <a:endParaRPr lang="ko-KR" alt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01785132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날짜 개체 틀 1"/>
          <p:cNvSpPr>
            <a:spLocks noGrp="1"/>
          </p:cNvSpPr>
          <p:nvPr>
            <p:ph type="dt" sz="half" idx="10"/>
          </p:nvPr>
        </p:nvSpPr>
        <p:spPr>
          <a:xfrm>
            <a:off x="342900" y="8475134"/>
            <a:ext cx="1600200" cy="486834"/>
          </a:xfrm>
          <a:prstGeom prst="rect">
            <a:avLst/>
          </a:prstGeom>
        </p:spPr>
        <p:txBody>
          <a:bodyPr/>
          <a:lstStyle/>
          <a:p>
            <a:fld id="{E724DE99-2EF7-437C-A781-61125E0659ED}" type="datetime1">
              <a:rPr lang="ko-KR" altLang="en-US" smtClean="0">
                <a:solidFill>
                  <a:prstClr val="black"/>
                </a:solidFill>
              </a:rPr>
              <a:t>2019-02-08</a:t>
            </a:fld>
            <a:endParaRPr lang="ko-KR" altLang="en-US">
              <a:solidFill>
                <a:prstClr val="black"/>
              </a:solidFill>
            </a:endParaRPr>
          </a:p>
        </p:txBody>
      </p:sp>
      <p:sp>
        <p:nvSpPr>
          <p:cNvPr id="3" name="바닥글 개체 틀 2"/>
          <p:cNvSpPr>
            <a:spLocks noGrp="1"/>
          </p:cNvSpPr>
          <p:nvPr>
            <p:ph type="ftr" sz="quarter" idx="11"/>
          </p:nvPr>
        </p:nvSpPr>
        <p:spPr>
          <a:xfrm>
            <a:off x="2343150" y="8475134"/>
            <a:ext cx="2171700" cy="486834"/>
          </a:xfrm>
          <a:prstGeom prst="rect">
            <a:avLst/>
          </a:prstGeom>
        </p:spPr>
        <p:txBody>
          <a:bodyPr/>
          <a:lstStyle/>
          <a:p>
            <a:endParaRPr lang="ko-KR" altLang="en-US">
              <a:solidFill>
                <a:prstClr val="black"/>
              </a:solidFill>
            </a:endParaRPr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2"/>
          </p:nvPr>
        </p:nvSpPr>
        <p:spPr>
          <a:xfrm>
            <a:off x="4914900" y="8475134"/>
            <a:ext cx="1600200" cy="486834"/>
          </a:xfrm>
          <a:prstGeom prst="rect">
            <a:avLst/>
          </a:prstGeom>
        </p:spPr>
        <p:txBody>
          <a:bodyPr/>
          <a:lstStyle/>
          <a:p>
            <a:fld id="{0E40BCA0-E586-407E-98AD-0B1330E5886B}" type="slidenum">
              <a:rPr lang="ko-KR" altLang="en-US" smtClean="0">
                <a:solidFill>
                  <a:prstClr val="black"/>
                </a:solidFill>
              </a:rPr>
              <a:pPr/>
              <a:t>‹#›</a:t>
            </a:fld>
            <a:endParaRPr lang="ko-KR" alt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35293198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342901" y="364067"/>
            <a:ext cx="2256235" cy="1549400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2681288" y="364068"/>
            <a:ext cx="3833813" cy="7804151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342901" y="1913467"/>
            <a:ext cx="2256235" cy="6254751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>
          <a:xfrm>
            <a:off x="342900" y="8475134"/>
            <a:ext cx="1600200" cy="486834"/>
          </a:xfrm>
          <a:prstGeom prst="rect">
            <a:avLst/>
          </a:prstGeom>
        </p:spPr>
        <p:txBody>
          <a:bodyPr/>
          <a:lstStyle/>
          <a:p>
            <a:fld id="{00AA5527-E64C-40C8-AB19-22B94E5C7FEF}" type="datetime1">
              <a:rPr lang="ko-KR" altLang="en-US" smtClean="0">
                <a:solidFill>
                  <a:prstClr val="black"/>
                </a:solidFill>
              </a:rPr>
              <a:t>2019-02-08</a:t>
            </a:fld>
            <a:endParaRPr lang="ko-KR" altLang="en-US">
              <a:solidFill>
                <a:prstClr val="black"/>
              </a:solidFill>
            </a:endParaRPr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>
          <a:xfrm>
            <a:off x="2343150" y="8475134"/>
            <a:ext cx="2171700" cy="486834"/>
          </a:xfrm>
          <a:prstGeom prst="rect">
            <a:avLst/>
          </a:prstGeom>
        </p:spPr>
        <p:txBody>
          <a:bodyPr/>
          <a:lstStyle/>
          <a:p>
            <a:endParaRPr lang="ko-KR" altLang="en-US">
              <a:solidFill>
                <a:prstClr val="black"/>
              </a:solidFill>
            </a:endParaRPr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>
          <a:xfrm>
            <a:off x="4914900" y="8475134"/>
            <a:ext cx="1600200" cy="486834"/>
          </a:xfrm>
          <a:prstGeom prst="rect">
            <a:avLst/>
          </a:prstGeom>
        </p:spPr>
        <p:txBody>
          <a:bodyPr/>
          <a:lstStyle/>
          <a:p>
            <a:fld id="{0E40BCA0-E586-407E-98AD-0B1330E5886B}" type="slidenum">
              <a:rPr lang="ko-KR" altLang="en-US" smtClean="0">
                <a:solidFill>
                  <a:prstClr val="black"/>
                </a:solidFill>
              </a:rPr>
              <a:pPr/>
              <a:t>‹#›</a:t>
            </a:fld>
            <a:endParaRPr lang="ko-KR" alt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00500233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1344216" y="6400800"/>
            <a:ext cx="4114800" cy="755651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그림 개체 틀 2"/>
          <p:cNvSpPr>
            <a:spLocks noGrp="1"/>
          </p:cNvSpPr>
          <p:nvPr>
            <p:ph type="pic" idx="1"/>
          </p:nvPr>
        </p:nvSpPr>
        <p:spPr>
          <a:xfrm>
            <a:off x="1344216" y="817033"/>
            <a:ext cx="4114800" cy="54864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1344216" y="7156451"/>
            <a:ext cx="4114800" cy="1073149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>
          <a:xfrm>
            <a:off x="342900" y="8475134"/>
            <a:ext cx="1600200" cy="486834"/>
          </a:xfrm>
          <a:prstGeom prst="rect">
            <a:avLst/>
          </a:prstGeom>
        </p:spPr>
        <p:txBody>
          <a:bodyPr/>
          <a:lstStyle/>
          <a:p>
            <a:fld id="{0D0780FD-0898-4A62-AFDD-F3494017B1CC}" type="datetime1">
              <a:rPr lang="ko-KR" altLang="en-US" smtClean="0">
                <a:solidFill>
                  <a:prstClr val="black"/>
                </a:solidFill>
              </a:rPr>
              <a:t>2019-02-08</a:t>
            </a:fld>
            <a:endParaRPr lang="ko-KR" altLang="en-US">
              <a:solidFill>
                <a:prstClr val="black"/>
              </a:solidFill>
            </a:endParaRPr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>
          <a:xfrm>
            <a:off x="2343150" y="8475134"/>
            <a:ext cx="2171700" cy="486834"/>
          </a:xfrm>
          <a:prstGeom prst="rect">
            <a:avLst/>
          </a:prstGeom>
        </p:spPr>
        <p:txBody>
          <a:bodyPr/>
          <a:lstStyle/>
          <a:p>
            <a:endParaRPr lang="ko-KR" altLang="en-US">
              <a:solidFill>
                <a:prstClr val="black"/>
              </a:solidFill>
            </a:endParaRPr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>
          <a:xfrm>
            <a:off x="4914900" y="8475134"/>
            <a:ext cx="1600200" cy="486834"/>
          </a:xfrm>
          <a:prstGeom prst="rect">
            <a:avLst/>
          </a:prstGeom>
        </p:spPr>
        <p:txBody>
          <a:bodyPr/>
          <a:lstStyle/>
          <a:p>
            <a:fld id="{0E40BCA0-E586-407E-98AD-0B1330E5886B}" type="slidenum">
              <a:rPr lang="ko-KR" altLang="en-US" smtClean="0">
                <a:solidFill>
                  <a:prstClr val="black"/>
                </a:solidFill>
              </a:rPr>
              <a:pPr/>
              <a:t>‹#›</a:t>
            </a:fld>
            <a:endParaRPr lang="ko-KR" alt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43338468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342900" y="366184"/>
            <a:ext cx="6172200" cy="1524000"/>
          </a:xfrm>
          <a:prstGeom prst="rect">
            <a:avLst/>
          </a:prstGeom>
        </p:spPr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>
          <a:xfrm>
            <a:off x="342900" y="2133601"/>
            <a:ext cx="6172200" cy="6034617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>
          <a:xfrm>
            <a:off x="342900" y="8475134"/>
            <a:ext cx="1600200" cy="486834"/>
          </a:xfrm>
          <a:prstGeom prst="rect">
            <a:avLst/>
          </a:prstGeom>
        </p:spPr>
        <p:txBody>
          <a:bodyPr/>
          <a:lstStyle/>
          <a:p>
            <a:fld id="{0168B48B-22BF-4A63-AA77-B1ED5D4F7F41}" type="datetime1">
              <a:rPr lang="ko-KR" altLang="en-US" smtClean="0">
                <a:solidFill>
                  <a:prstClr val="black"/>
                </a:solidFill>
              </a:rPr>
              <a:t>2019-02-08</a:t>
            </a:fld>
            <a:endParaRPr lang="ko-KR" altLang="en-US">
              <a:solidFill>
                <a:prstClr val="black"/>
              </a:solidFill>
            </a:endParaRPr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>
          <a:xfrm>
            <a:off x="2343150" y="8475134"/>
            <a:ext cx="2171700" cy="486834"/>
          </a:xfrm>
          <a:prstGeom prst="rect">
            <a:avLst/>
          </a:prstGeom>
        </p:spPr>
        <p:txBody>
          <a:bodyPr/>
          <a:lstStyle/>
          <a:p>
            <a:endParaRPr lang="ko-KR" altLang="en-US">
              <a:solidFill>
                <a:prstClr val="black"/>
              </a:solidFill>
            </a:endParaRPr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>
          <a:xfrm>
            <a:off x="4914900" y="8475134"/>
            <a:ext cx="1600200" cy="486834"/>
          </a:xfrm>
          <a:prstGeom prst="rect">
            <a:avLst/>
          </a:prstGeom>
        </p:spPr>
        <p:txBody>
          <a:bodyPr/>
          <a:lstStyle/>
          <a:p>
            <a:fld id="{0E40BCA0-E586-407E-98AD-0B1330E5886B}" type="slidenum">
              <a:rPr lang="ko-KR" altLang="en-US" smtClean="0">
                <a:solidFill>
                  <a:prstClr val="black"/>
                </a:solidFill>
              </a:rPr>
              <a:pPr/>
              <a:t>‹#›</a:t>
            </a:fld>
            <a:endParaRPr lang="ko-KR" alt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55634896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세로 제목 1"/>
          <p:cNvSpPr>
            <a:spLocks noGrp="1"/>
          </p:cNvSpPr>
          <p:nvPr>
            <p:ph type="title" orient="vert"/>
          </p:nvPr>
        </p:nvSpPr>
        <p:spPr>
          <a:xfrm>
            <a:off x="4972050" y="366185"/>
            <a:ext cx="1543050" cy="7802034"/>
          </a:xfrm>
          <a:prstGeom prst="rect">
            <a:avLst/>
          </a:prstGeom>
        </p:spPr>
        <p:txBody>
          <a:bodyPr vert="eaVert"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>
          <a:xfrm>
            <a:off x="342900" y="366185"/>
            <a:ext cx="4514850" cy="7802034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>
          <a:xfrm>
            <a:off x="342900" y="8475134"/>
            <a:ext cx="1600200" cy="486834"/>
          </a:xfrm>
          <a:prstGeom prst="rect">
            <a:avLst/>
          </a:prstGeom>
        </p:spPr>
        <p:txBody>
          <a:bodyPr/>
          <a:lstStyle/>
          <a:p>
            <a:fld id="{1915DC01-84E9-495E-B197-7D47BB5FBD09}" type="datetime1">
              <a:rPr lang="ko-KR" altLang="en-US" smtClean="0">
                <a:solidFill>
                  <a:prstClr val="black"/>
                </a:solidFill>
              </a:rPr>
              <a:t>2019-02-08</a:t>
            </a:fld>
            <a:endParaRPr lang="ko-KR" altLang="en-US">
              <a:solidFill>
                <a:prstClr val="black"/>
              </a:solidFill>
            </a:endParaRPr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>
          <a:xfrm>
            <a:off x="2343150" y="8475134"/>
            <a:ext cx="2171700" cy="486834"/>
          </a:xfrm>
          <a:prstGeom prst="rect">
            <a:avLst/>
          </a:prstGeom>
        </p:spPr>
        <p:txBody>
          <a:bodyPr/>
          <a:lstStyle/>
          <a:p>
            <a:endParaRPr lang="ko-KR" altLang="en-US">
              <a:solidFill>
                <a:prstClr val="black"/>
              </a:solidFill>
            </a:endParaRPr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>
          <a:xfrm>
            <a:off x="4914900" y="8475134"/>
            <a:ext cx="1600200" cy="486834"/>
          </a:xfrm>
          <a:prstGeom prst="rect">
            <a:avLst/>
          </a:prstGeom>
        </p:spPr>
        <p:txBody>
          <a:bodyPr/>
          <a:lstStyle/>
          <a:p>
            <a:fld id="{0E40BCA0-E586-407E-98AD-0B1330E5886B}" type="slidenum">
              <a:rPr lang="ko-KR" altLang="en-US" smtClean="0">
                <a:solidFill>
                  <a:prstClr val="black"/>
                </a:solidFill>
              </a:rPr>
              <a:pPr/>
              <a:t>‹#›</a:t>
            </a:fld>
            <a:endParaRPr lang="ko-KR" alt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8071800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개체 틀 1"/>
          <p:cNvSpPr>
            <a:spLocks noGrp="1"/>
          </p:cNvSpPr>
          <p:nvPr>
            <p:ph type="title"/>
          </p:nvPr>
        </p:nvSpPr>
        <p:spPr>
          <a:xfrm>
            <a:off x="342900" y="366184"/>
            <a:ext cx="6172200" cy="1524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342900" y="2133603"/>
            <a:ext cx="6172200" cy="603461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2"/>
          </p:nvPr>
        </p:nvSpPr>
        <p:spPr>
          <a:xfrm>
            <a:off x="342900" y="8475136"/>
            <a:ext cx="160020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B12A50C-5250-4CED-8C30-5ED629C64937}" type="datetime1">
              <a:rPr lang="ko-KR" altLang="en-US" smtClean="0"/>
              <a:t>2019-02-08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3"/>
          </p:nvPr>
        </p:nvSpPr>
        <p:spPr>
          <a:xfrm>
            <a:off x="2343150" y="8475136"/>
            <a:ext cx="217170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4"/>
          </p:nvPr>
        </p:nvSpPr>
        <p:spPr>
          <a:xfrm>
            <a:off x="4914900" y="8475136"/>
            <a:ext cx="160020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845CE7E-039C-498A-96FC-248C338729B7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20959144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 ftr="0" dt="0"/>
  <p:txStyles>
    <p:titleStyle>
      <a:lvl1pPr algn="ctr" defTabSz="914400" rtl="0" eaLnBrk="1" latinLnBrk="1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1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1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1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1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그림 6"/>
          <p:cNvPicPr>
            <a:picLocks noChangeAspect="1"/>
          </p:cNvPicPr>
          <p:nvPr userDrawn="1"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5939" y="0"/>
            <a:ext cx="5666122" cy="9144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7408780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iming>
    <p:tnLst>
      <p:par>
        <p:cTn id="1" dur="indefinite" restart="never" nodeType="tmRoot"/>
      </p:par>
    </p:tnLst>
  </p:timing>
  <p:hf hdr="0" ftr="0" dt="0"/>
  <p:txStyles>
    <p:titleStyle>
      <a:lvl1pPr algn="ctr" defTabSz="914400" rtl="0" eaLnBrk="1" latinLnBrk="1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1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1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1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1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tif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직사각형 2"/>
          <p:cNvSpPr/>
          <p:nvPr/>
        </p:nvSpPr>
        <p:spPr>
          <a:xfrm>
            <a:off x="692696" y="179512"/>
            <a:ext cx="5256584" cy="1272852"/>
          </a:xfrm>
          <a:prstGeom prst="rect">
            <a:avLst/>
          </a:prstGeom>
          <a:solidFill>
            <a:schemeClr val="accent6"/>
          </a:solidFill>
          <a:ln cmpd="dbl"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50000"/>
              </a:lnSpc>
            </a:pPr>
            <a:r>
              <a:rPr lang="en-US" altLang="ko-KR" sz="2400" b="1" dirty="0" smtClean="0">
                <a:latin typeface="HY궁서B" pitchFamily="18" charset="-127"/>
                <a:ea typeface="HY궁서B" pitchFamily="18" charset="-127"/>
              </a:rPr>
              <a:t>2019</a:t>
            </a:r>
            <a:r>
              <a:rPr lang="ko-KR" altLang="en-US" sz="2400" b="1" dirty="0" smtClean="0">
                <a:latin typeface="HY궁서B" pitchFamily="18" charset="-127"/>
                <a:ea typeface="HY궁서B" pitchFamily="18" charset="-127"/>
              </a:rPr>
              <a:t>년 </a:t>
            </a:r>
            <a:r>
              <a:rPr lang="ko-KR" altLang="en-US" sz="2400" b="1" dirty="0">
                <a:latin typeface="HY궁서B" pitchFamily="18" charset="-127"/>
                <a:ea typeface="HY궁서B" pitchFamily="18" charset="-127"/>
              </a:rPr>
              <a:t>신입생 사이버계좌 개설 및 </a:t>
            </a:r>
            <a:endParaRPr lang="en-US" altLang="ko-KR" sz="2400" b="1" dirty="0">
              <a:latin typeface="HY궁서B" pitchFamily="18" charset="-127"/>
              <a:ea typeface="HY궁서B" pitchFamily="18" charset="-127"/>
            </a:endParaRPr>
          </a:p>
          <a:p>
            <a:pPr algn="ctr">
              <a:lnSpc>
                <a:spcPct val="150000"/>
              </a:lnSpc>
            </a:pPr>
            <a:r>
              <a:rPr lang="ko-KR" altLang="en-US" sz="2400" b="1" dirty="0">
                <a:latin typeface="HY궁서B" pitchFamily="18" charset="-127"/>
                <a:ea typeface="HY궁서B" pitchFamily="18" charset="-127"/>
              </a:rPr>
              <a:t>학생증카드 발급 서류작성 요령</a:t>
            </a:r>
            <a:endParaRPr lang="ko-KR" altLang="en-US" sz="2400" b="1" dirty="0"/>
          </a:p>
        </p:txBody>
      </p:sp>
      <p:sp>
        <p:nvSpPr>
          <p:cNvPr id="5" name="제목 1"/>
          <p:cNvSpPr>
            <a:spLocks noGrp="1"/>
          </p:cNvSpPr>
          <p:nvPr>
            <p:ph type="ctrTitle"/>
          </p:nvPr>
        </p:nvSpPr>
        <p:spPr>
          <a:xfrm>
            <a:off x="404664" y="1979712"/>
            <a:ext cx="6350396" cy="6696744"/>
          </a:xfrm>
        </p:spPr>
        <p:txBody>
          <a:bodyPr>
            <a:normAutofit fontScale="90000"/>
          </a:bodyPr>
          <a:lstStyle/>
          <a:p>
            <a:pPr algn="l"/>
            <a:r>
              <a:rPr lang="ko-KR" altLang="en-US" sz="2000" dirty="0" smtClean="0">
                <a:latin typeface="HY견고딕" pitchFamily="18" charset="-127"/>
                <a:ea typeface="HY견고딕" pitchFamily="18" charset="-127"/>
              </a:rPr>
              <a:t>■ 서류 순서 </a:t>
            </a:r>
            <a:r>
              <a:rPr lang="en-US" altLang="ko-KR" sz="2000" dirty="0">
                <a:latin typeface="HY견고딕" pitchFamily="18" charset="-127"/>
                <a:ea typeface="HY견고딕" pitchFamily="18" charset="-127"/>
              </a:rPr>
              <a:t/>
            </a:r>
            <a:br>
              <a:rPr lang="en-US" altLang="ko-KR" sz="2000" dirty="0">
                <a:latin typeface="HY견고딕" pitchFamily="18" charset="-127"/>
                <a:ea typeface="HY견고딕" pitchFamily="18" charset="-127"/>
              </a:rPr>
            </a:br>
            <a:r>
              <a:rPr lang="en-US" altLang="ko-KR" sz="2200" dirty="0" smtClean="0">
                <a:latin typeface="HY견고딕" pitchFamily="18" charset="-127"/>
                <a:ea typeface="HY견고딕" pitchFamily="18" charset="-127"/>
              </a:rPr>
              <a:t/>
            </a:r>
            <a:br>
              <a:rPr lang="en-US" altLang="ko-KR" sz="2200" dirty="0" smtClean="0">
                <a:latin typeface="HY견고딕" pitchFamily="18" charset="-127"/>
                <a:ea typeface="HY견고딕" pitchFamily="18" charset="-127"/>
              </a:rPr>
            </a:br>
            <a:r>
              <a:rPr lang="en-US" altLang="ko-KR" sz="2200" dirty="0" smtClean="0">
                <a:latin typeface="HY견고딕" pitchFamily="18" charset="-127"/>
                <a:ea typeface="HY견고딕" pitchFamily="18" charset="-127"/>
              </a:rPr>
              <a:t>1</a:t>
            </a:r>
            <a:r>
              <a:rPr lang="en-US" altLang="ko-KR" sz="2000" dirty="0" smtClean="0">
                <a:solidFill>
                  <a:prstClr val="black"/>
                </a:solidFill>
                <a:latin typeface="HY견고딕" pitchFamily="18" charset="-127"/>
                <a:ea typeface="HY견고딕" pitchFamily="18" charset="-127"/>
              </a:rPr>
              <a:t>. </a:t>
            </a:r>
            <a:r>
              <a:rPr lang="en-US" altLang="ko-KR" sz="2000" dirty="0">
                <a:solidFill>
                  <a:prstClr val="black"/>
                </a:solidFill>
                <a:latin typeface="HY견고딕" pitchFamily="18" charset="-127"/>
                <a:ea typeface="HY견고딕" pitchFamily="18" charset="-127"/>
              </a:rPr>
              <a:t>[              ] </a:t>
            </a:r>
            <a:r>
              <a:rPr lang="ko-KR" altLang="en-US" sz="2000" dirty="0">
                <a:solidFill>
                  <a:prstClr val="black"/>
                </a:solidFill>
                <a:latin typeface="HY견고딕" pitchFamily="18" charset="-127"/>
                <a:ea typeface="HY견고딕" pitchFamily="18" charset="-127"/>
              </a:rPr>
              <a:t>예금</a:t>
            </a:r>
            <a:r>
              <a:rPr lang="en-US" altLang="ko-KR" sz="2000" dirty="0">
                <a:solidFill>
                  <a:prstClr val="black"/>
                </a:solidFill>
                <a:latin typeface="HY견고딕" pitchFamily="18" charset="-127"/>
                <a:ea typeface="HY견고딕" pitchFamily="18" charset="-127"/>
              </a:rPr>
              <a:t>(</a:t>
            </a:r>
            <a:r>
              <a:rPr lang="ko-KR" altLang="en-US" sz="2000" dirty="0">
                <a:solidFill>
                  <a:prstClr val="black"/>
                </a:solidFill>
                <a:latin typeface="HY견고딕" pitchFamily="18" charset="-127"/>
                <a:ea typeface="HY견고딕" pitchFamily="18" charset="-127"/>
              </a:rPr>
              <a:t>신탁</a:t>
            </a:r>
            <a:r>
              <a:rPr lang="en-US" altLang="ko-KR" sz="2000" dirty="0">
                <a:solidFill>
                  <a:prstClr val="black"/>
                </a:solidFill>
                <a:latin typeface="HY견고딕" pitchFamily="18" charset="-127"/>
                <a:ea typeface="HY견고딕" pitchFamily="18" charset="-127"/>
              </a:rPr>
              <a:t>)</a:t>
            </a:r>
            <a:r>
              <a:rPr lang="ko-KR" altLang="en-US" sz="2000" dirty="0">
                <a:solidFill>
                  <a:prstClr val="black"/>
                </a:solidFill>
                <a:latin typeface="HY견고딕" pitchFamily="18" charset="-127"/>
                <a:ea typeface="HY견고딕" pitchFamily="18" charset="-127"/>
              </a:rPr>
              <a:t>거래신청서</a:t>
            </a:r>
            <a:r>
              <a:rPr lang="en-US" altLang="ko-KR" sz="2000" dirty="0">
                <a:solidFill>
                  <a:prstClr val="black"/>
                </a:solidFill>
                <a:latin typeface="HY견고딕" pitchFamily="18" charset="-127"/>
                <a:ea typeface="HY견고딕" pitchFamily="18" charset="-127"/>
              </a:rPr>
              <a:t/>
            </a:r>
            <a:br>
              <a:rPr lang="en-US" altLang="ko-KR" sz="2000" dirty="0">
                <a:solidFill>
                  <a:prstClr val="black"/>
                </a:solidFill>
                <a:latin typeface="HY견고딕" pitchFamily="18" charset="-127"/>
                <a:ea typeface="HY견고딕" pitchFamily="18" charset="-127"/>
              </a:rPr>
            </a:br>
            <a:r>
              <a:rPr lang="en-US" altLang="ko-KR" sz="2000" dirty="0" smtClean="0">
                <a:solidFill>
                  <a:prstClr val="black"/>
                </a:solidFill>
                <a:latin typeface="HY견고딕" pitchFamily="18" charset="-127"/>
                <a:ea typeface="HY견고딕" pitchFamily="18" charset="-127"/>
              </a:rPr>
              <a:t/>
            </a:r>
            <a:br>
              <a:rPr lang="en-US" altLang="ko-KR" sz="2000" dirty="0" smtClean="0">
                <a:solidFill>
                  <a:prstClr val="black"/>
                </a:solidFill>
                <a:latin typeface="HY견고딕" pitchFamily="18" charset="-127"/>
                <a:ea typeface="HY견고딕" pitchFamily="18" charset="-127"/>
              </a:rPr>
            </a:br>
            <a:r>
              <a:rPr lang="en-US" altLang="ko-KR" sz="2000" dirty="0" smtClean="0">
                <a:solidFill>
                  <a:prstClr val="black"/>
                </a:solidFill>
                <a:latin typeface="HY견고딕" pitchFamily="18" charset="-127"/>
                <a:ea typeface="HY견고딕" pitchFamily="18" charset="-127"/>
              </a:rPr>
              <a:t>2. </a:t>
            </a:r>
            <a:r>
              <a:rPr lang="ko-KR" altLang="en-US" sz="2000" dirty="0" smtClean="0">
                <a:solidFill>
                  <a:prstClr val="black"/>
                </a:solidFill>
                <a:latin typeface="HY견고딕" pitchFamily="18" charset="-127"/>
                <a:ea typeface="HY견고딕" pitchFamily="18" charset="-127"/>
              </a:rPr>
              <a:t>가상통화 관련 </a:t>
            </a:r>
            <a:r>
              <a:rPr lang="ko-KR" altLang="en-US" sz="2000" dirty="0" err="1" smtClean="0">
                <a:solidFill>
                  <a:prstClr val="black"/>
                </a:solidFill>
                <a:latin typeface="HY견고딕" pitchFamily="18" charset="-127"/>
                <a:ea typeface="HY견고딕" pitchFamily="18" charset="-127"/>
              </a:rPr>
              <a:t>대고객</a:t>
            </a:r>
            <a:r>
              <a:rPr lang="ko-KR" altLang="en-US" sz="2000" dirty="0" smtClean="0">
                <a:solidFill>
                  <a:prstClr val="black"/>
                </a:solidFill>
                <a:latin typeface="HY견고딕" pitchFamily="18" charset="-127"/>
                <a:ea typeface="HY견고딕" pitchFamily="18" charset="-127"/>
              </a:rPr>
              <a:t> 안내문</a:t>
            </a:r>
            <a:r>
              <a:rPr lang="en-US" altLang="ko-KR" sz="2000" dirty="0">
                <a:solidFill>
                  <a:prstClr val="black"/>
                </a:solidFill>
                <a:latin typeface="HY견고딕" pitchFamily="18" charset="-127"/>
                <a:ea typeface="HY견고딕" pitchFamily="18" charset="-127"/>
              </a:rPr>
              <a:t/>
            </a:r>
            <a:br>
              <a:rPr lang="en-US" altLang="ko-KR" sz="2000" dirty="0">
                <a:solidFill>
                  <a:prstClr val="black"/>
                </a:solidFill>
                <a:latin typeface="HY견고딕" pitchFamily="18" charset="-127"/>
                <a:ea typeface="HY견고딕" pitchFamily="18" charset="-127"/>
              </a:rPr>
            </a:br>
            <a:r>
              <a:rPr lang="en-US" altLang="ko-KR" sz="1700" dirty="0" smtClean="0">
                <a:solidFill>
                  <a:srgbClr val="0000FF"/>
                </a:solidFill>
                <a:latin typeface="HY견고딕" pitchFamily="18" charset="-127"/>
                <a:ea typeface="HY견고딕" pitchFamily="18" charset="-127"/>
              </a:rPr>
              <a:t>(</a:t>
            </a:r>
            <a:r>
              <a:rPr lang="ko-KR" altLang="en-US" sz="1700" dirty="0" smtClean="0">
                <a:solidFill>
                  <a:srgbClr val="0000FF"/>
                </a:solidFill>
                <a:latin typeface="HY견고딕" pitchFamily="18" charset="-127"/>
                <a:ea typeface="HY견고딕" pitchFamily="18" charset="-127"/>
              </a:rPr>
              <a:t>금융거래 목적확인서 작성생략</a:t>
            </a:r>
            <a:r>
              <a:rPr lang="en-US" altLang="ko-KR" sz="1700" dirty="0" smtClean="0">
                <a:solidFill>
                  <a:srgbClr val="0000FF"/>
                </a:solidFill>
                <a:latin typeface="HY견고딕" pitchFamily="18" charset="-127"/>
                <a:ea typeface="HY견고딕" pitchFamily="18" charset="-127"/>
              </a:rPr>
              <a:t>.)</a:t>
            </a:r>
            <a:r>
              <a:rPr lang="en-US" altLang="ko-KR" sz="2000" dirty="0" smtClean="0">
                <a:solidFill>
                  <a:prstClr val="black"/>
                </a:solidFill>
                <a:latin typeface="HY견고딕" pitchFamily="18" charset="-127"/>
                <a:ea typeface="HY견고딕" pitchFamily="18" charset="-127"/>
              </a:rPr>
              <a:t/>
            </a:r>
            <a:br>
              <a:rPr lang="en-US" altLang="ko-KR" sz="2000" dirty="0" smtClean="0">
                <a:solidFill>
                  <a:prstClr val="black"/>
                </a:solidFill>
                <a:latin typeface="HY견고딕" pitchFamily="18" charset="-127"/>
                <a:ea typeface="HY견고딕" pitchFamily="18" charset="-127"/>
              </a:rPr>
            </a:br>
            <a:r>
              <a:rPr lang="en-US" altLang="ko-KR" sz="2000" dirty="0" smtClean="0">
                <a:solidFill>
                  <a:prstClr val="black"/>
                </a:solidFill>
                <a:latin typeface="HY견고딕" pitchFamily="18" charset="-127"/>
                <a:ea typeface="HY견고딕" pitchFamily="18" charset="-127"/>
              </a:rPr>
              <a:t>3. </a:t>
            </a:r>
            <a:r>
              <a:rPr lang="en-US" altLang="ko-KR" sz="2000" dirty="0" smtClean="0">
                <a:latin typeface="HY견고딕" pitchFamily="18" charset="-127"/>
                <a:ea typeface="HY견고딕" pitchFamily="18" charset="-127"/>
              </a:rPr>
              <a:t>[</a:t>
            </a:r>
            <a:r>
              <a:rPr lang="en-US" altLang="ko-KR" sz="2000" dirty="0">
                <a:latin typeface="HY견고딕" pitchFamily="18" charset="-127"/>
                <a:ea typeface="HY견고딕" pitchFamily="18" charset="-127"/>
              </a:rPr>
              <a:t>1|</a:t>
            </a:r>
            <a:r>
              <a:rPr lang="ko-KR" altLang="en-US" sz="2000" dirty="0">
                <a:latin typeface="HY견고딕" pitchFamily="18" charset="-127"/>
                <a:ea typeface="HY견고딕" pitchFamily="18" charset="-127"/>
              </a:rPr>
              <a:t>고객</a:t>
            </a:r>
            <a:r>
              <a:rPr lang="en-US" altLang="ko-KR" sz="2000" dirty="0">
                <a:latin typeface="HY견고딕" pitchFamily="18" charset="-127"/>
                <a:ea typeface="HY견고딕" pitchFamily="18" charset="-127"/>
              </a:rPr>
              <a:t>-</a:t>
            </a:r>
            <a:r>
              <a:rPr lang="ko-KR" altLang="en-US" sz="2000" dirty="0">
                <a:latin typeface="HY견고딕" pitchFamily="18" charset="-127"/>
                <a:ea typeface="HY견고딕" pitchFamily="18" charset="-127"/>
              </a:rPr>
              <a:t>필수</a:t>
            </a:r>
            <a:r>
              <a:rPr lang="en-US" altLang="ko-KR" sz="2000" dirty="0">
                <a:latin typeface="HY견고딕" pitchFamily="18" charset="-127"/>
                <a:ea typeface="HY견고딕" pitchFamily="18" charset="-127"/>
              </a:rPr>
              <a:t>]</a:t>
            </a:r>
            <a:r>
              <a:rPr lang="ko-KR" altLang="en-US" sz="2000" dirty="0">
                <a:latin typeface="HY견고딕" pitchFamily="18" charset="-127"/>
                <a:ea typeface="HY견고딕" pitchFamily="18" charset="-127"/>
              </a:rPr>
              <a:t>개인정보 수집 이용 동의서</a:t>
            </a:r>
            <a:r>
              <a:rPr lang="en-US" altLang="ko-KR" sz="2000" dirty="0">
                <a:latin typeface="HY견고딕" pitchFamily="18" charset="-127"/>
                <a:ea typeface="HY견고딕" pitchFamily="18" charset="-127"/>
              </a:rPr>
              <a:t/>
            </a:r>
            <a:br>
              <a:rPr lang="en-US" altLang="ko-KR" sz="2000" dirty="0">
                <a:latin typeface="HY견고딕" pitchFamily="18" charset="-127"/>
                <a:ea typeface="HY견고딕" pitchFamily="18" charset="-127"/>
              </a:rPr>
            </a:br>
            <a:r>
              <a:rPr lang="en-US" altLang="ko-KR" sz="2000" dirty="0" smtClean="0">
                <a:solidFill>
                  <a:srgbClr val="FF0000"/>
                </a:solidFill>
                <a:latin typeface="HY견고딕" pitchFamily="18" charset="-127"/>
                <a:ea typeface="HY견고딕" pitchFamily="18" charset="-127"/>
              </a:rPr>
              <a:t/>
            </a:r>
            <a:br>
              <a:rPr lang="en-US" altLang="ko-KR" sz="2000" dirty="0" smtClean="0">
                <a:solidFill>
                  <a:srgbClr val="FF0000"/>
                </a:solidFill>
                <a:latin typeface="HY견고딕" pitchFamily="18" charset="-127"/>
                <a:ea typeface="HY견고딕" pitchFamily="18" charset="-127"/>
              </a:rPr>
            </a:br>
            <a:r>
              <a:rPr lang="en-US" altLang="ko-KR" sz="2000" dirty="0">
                <a:latin typeface="HY견고딕" pitchFamily="18" charset="-127"/>
                <a:ea typeface="HY견고딕" pitchFamily="18" charset="-127"/>
              </a:rPr>
              <a:t>4</a:t>
            </a:r>
            <a:r>
              <a:rPr lang="en-US" altLang="ko-KR" sz="2000" dirty="0" smtClean="0">
                <a:latin typeface="HY견고딕" pitchFamily="18" charset="-127"/>
                <a:ea typeface="HY견고딕" pitchFamily="18" charset="-127"/>
              </a:rPr>
              <a:t>. </a:t>
            </a:r>
            <a:r>
              <a:rPr lang="en-US" altLang="ko-KR" sz="2000" dirty="0">
                <a:latin typeface="HY견고딕" pitchFamily="18" charset="-127"/>
                <a:ea typeface="HY견고딕" pitchFamily="18" charset="-127"/>
              </a:rPr>
              <a:t>[2|</a:t>
            </a:r>
            <a:r>
              <a:rPr lang="ko-KR" altLang="en-US" sz="2000" dirty="0">
                <a:latin typeface="HY견고딕" pitchFamily="18" charset="-127"/>
                <a:ea typeface="HY견고딕" pitchFamily="18" charset="-127"/>
              </a:rPr>
              <a:t>고객</a:t>
            </a:r>
            <a:r>
              <a:rPr lang="en-US" altLang="ko-KR" sz="2000" dirty="0">
                <a:latin typeface="HY견고딕" pitchFamily="18" charset="-127"/>
                <a:ea typeface="HY견고딕" pitchFamily="18" charset="-127"/>
              </a:rPr>
              <a:t>-</a:t>
            </a:r>
            <a:r>
              <a:rPr lang="ko-KR" altLang="en-US" sz="2000" dirty="0">
                <a:latin typeface="HY견고딕" pitchFamily="18" charset="-127"/>
                <a:ea typeface="HY견고딕" pitchFamily="18" charset="-127"/>
              </a:rPr>
              <a:t>마케팅</a:t>
            </a:r>
            <a:r>
              <a:rPr lang="en-US" altLang="ko-KR" sz="2000" dirty="0">
                <a:latin typeface="HY견고딕" pitchFamily="18" charset="-127"/>
                <a:ea typeface="HY견고딕" pitchFamily="18" charset="-127"/>
              </a:rPr>
              <a:t>]</a:t>
            </a:r>
            <a:r>
              <a:rPr lang="ko-KR" altLang="en-US" sz="2000" dirty="0">
                <a:latin typeface="HY견고딕" pitchFamily="18" charset="-127"/>
                <a:ea typeface="HY견고딕" pitchFamily="18" charset="-127"/>
              </a:rPr>
              <a:t>개인</a:t>
            </a:r>
            <a:r>
              <a:rPr lang="en-US" altLang="ko-KR" sz="2000" dirty="0">
                <a:latin typeface="HY견고딕" pitchFamily="18" charset="-127"/>
                <a:ea typeface="HY견고딕" pitchFamily="18" charset="-127"/>
              </a:rPr>
              <a:t>(</a:t>
            </a:r>
            <a:r>
              <a:rPr lang="ko-KR" altLang="en-US" sz="2000" dirty="0">
                <a:latin typeface="HY견고딕" pitchFamily="18" charset="-127"/>
                <a:ea typeface="HY견고딕" pitchFamily="18" charset="-127"/>
              </a:rPr>
              <a:t>신용</a:t>
            </a:r>
            <a:r>
              <a:rPr lang="en-US" altLang="ko-KR" sz="2000" dirty="0">
                <a:latin typeface="HY견고딕" pitchFamily="18" charset="-127"/>
                <a:ea typeface="HY견고딕" pitchFamily="18" charset="-127"/>
              </a:rPr>
              <a:t>)</a:t>
            </a:r>
            <a:r>
              <a:rPr lang="ko-KR" altLang="en-US" sz="2000" dirty="0">
                <a:latin typeface="HY견고딕" pitchFamily="18" charset="-127"/>
                <a:ea typeface="HY견고딕" pitchFamily="18" charset="-127"/>
              </a:rPr>
              <a:t>정보 수집 이용 제공 </a:t>
            </a:r>
            <a:r>
              <a:rPr lang="ko-KR" altLang="en-US" sz="2000" dirty="0" smtClean="0">
                <a:latin typeface="HY견고딕" pitchFamily="18" charset="-127"/>
                <a:ea typeface="HY견고딕" pitchFamily="18" charset="-127"/>
              </a:rPr>
              <a:t>동의서</a:t>
            </a:r>
            <a:r>
              <a:rPr lang="en-US" altLang="ko-KR" sz="2000" dirty="0" smtClean="0">
                <a:latin typeface="HY견고딕" pitchFamily="18" charset="-127"/>
                <a:ea typeface="HY견고딕" pitchFamily="18" charset="-127"/>
              </a:rPr>
              <a:t/>
            </a:r>
            <a:br>
              <a:rPr lang="en-US" altLang="ko-KR" sz="2000" dirty="0" smtClean="0">
                <a:latin typeface="HY견고딕" pitchFamily="18" charset="-127"/>
                <a:ea typeface="HY견고딕" pitchFamily="18" charset="-127"/>
              </a:rPr>
            </a:br>
            <a:r>
              <a:rPr lang="en-US" altLang="ko-KR" sz="2000" dirty="0" smtClean="0">
                <a:latin typeface="HY견고딕" pitchFamily="18" charset="-127"/>
                <a:ea typeface="HY견고딕" pitchFamily="18" charset="-127"/>
              </a:rPr>
              <a:t/>
            </a:r>
            <a:br>
              <a:rPr lang="en-US" altLang="ko-KR" sz="2000" dirty="0" smtClean="0">
                <a:latin typeface="HY견고딕" pitchFamily="18" charset="-127"/>
                <a:ea typeface="HY견고딕" pitchFamily="18" charset="-127"/>
              </a:rPr>
            </a:br>
            <a:r>
              <a:rPr lang="en-US" altLang="ko-KR" sz="2000" dirty="0" smtClean="0">
                <a:latin typeface="HY견고딕" pitchFamily="18" charset="-127"/>
                <a:ea typeface="HY견고딕" pitchFamily="18" charset="-127"/>
              </a:rPr>
              <a:t>5</a:t>
            </a:r>
            <a:r>
              <a:rPr lang="en-US" altLang="ko-KR" sz="2000" dirty="0" smtClean="0">
                <a:solidFill>
                  <a:prstClr val="black"/>
                </a:solidFill>
                <a:latin typeface="HY견고딕" pitchFamily="18" charset="-127"/>
                <a:ea typeface="HY견고딕" pitchFamily="18" charset="-127"/>
              </a:rPr>
              <a:t>. </a:t>
            </a:r>
            <a:r>
              <a:rPr lang="en-US" altLang="ko-KR" sz="2000" dirty="0" smtClean="0">
                <a:solidFill>
                  <a:prstClr val="black"/>
                </a:solidFill>
                <a:latin typeface="HY견고딕" pitchFamily="18" charset="-127"/>
                <a:ea typeface="HY견고딕" pitchFamily="18" charset="-127"/>
              </a:rPr>
              <a:t>FATCA/CRS </a:t>
            </a:r>
            <a:r>
              <a:rPr lang="ko-KR" altLang="en-US" sz="2000" dirty="0" smtClean="0">
                <a:latin typeface="HY견고딕" pitchFamily="18" charset="-127"/>
                <a:ea typeface="HY견고딕" pitchFamily="18" charset="-127"/>
              </a:rPr>
              <a:t>본인 </a:t>
            </a:r>
            <a:r>
              <a:rPr lang="ko-KR" altLang="en-US" sz="2000" dirty="0">
                <a:latin typeface="HY견고딕" pitchFamily="18" charset="-127"/>
                <a:ea typeface="HY견고딕" pitchFamily="18" charset="-127"/>
              </a:rPr>
              <a:t>확인서</a:t>
            </a:r>
            <a:r>
              <a:rPr lang="en-US" altLang="ko-KR" sz="2000" dirty="0">
                <a:latin typeface="HY견고딕" pitchFamily="18" charset="-127"/>
                <a:ea typeface="HY견고딕" pitchFamily="18" charset="-127"/>
              </a:rPr>
              <a:t>[</a:t>
            </a:r>
            <a:r>
              <a:rPr lang="ko-KR" altLang="en-US" sz="2000" dirty="0">
                <a:latin typeface="HY견고딕" pitchFamily="18" charset="-127"/>
                <a:ea typeface="HY견고딕" pitchFamily="18" charset="-127"/>
              </a:rPr>
              <a:t>개인</a:t>
            </a:r>
            <a:r>
              <a:rPr lang="en-US" altLang="ko-KR" sz="2000" dirty="0">
                <a:latin typeface="HY견고딕" pitchFamily="18" charset="-127"/>
                <a:ea typeface="HY견고딕" pitchFamily="18" charset="-127"/>
              </a:rPr>
              <a:t>/</a:t>
            </a:r>
            <a:r>
              <a:rPr lang="ko-KR" altLang="en-US" sz="2000" dirty="0">
                <a:latin typeface="HY견고딕" pitchFamily="18" charset="-127"/>
                <a:ea typeface="HY견고딕" pitchFamily="18" charset="-127"/>
              </a:rPr>
              <a:t>개인사업자용</a:t>
            </a:r>
            <a:r>
              <a:rPr lang="en-US" altLang="ko-KR" sz="2000" dirty="0" smtClean="0">
                <a:latin typeface="HY견고딕" pitchFamily="18" charset="-127"/>
                <a:ea typeface="HY견고딕" pitchFamily="18" charset="-127"/>
              </a:rPr>
              <a:t>]</a:t>
            </a:r>
            <a:br>
              <a:rPr lang="en-US" altLang="ko-KR" sz="2000" dirty="0" smtClean="0">
                <a:latin typeface="HY견고딕" pitchFamily="18" charset="-127"/>
                <a:ea typeface="HY견고딕" pitchFamily="18" charset="-127"/>
              </a:rPr>
            </a:br>
            <a:r>
              <a:rPr lang="en-US" altLang="ko-KR" sz="2000" dirty="0">
                <a:latin typeface="HY견고딕" pitchFamily="18" charset="-127"/>
                <a:ea typeface="HY견고딕" pitchFamily="18" charset="-127"/>
              </a:rPr>
              <a:t/>
            </a:r>
            <a:br>
              <a:rPr lang="en-US" altLang="ko-KR" sz="2000" dirty="0">
                <a:latin typeface="HY견고딕" pitchFamily="18" charset="-127"/>
                <a:ea typeface="HY견고딕" pitchFamily="18" charset="-127"/>
              </a:rPr>
            </a:br>
            <a:r>
              <a:rPr lang="en-US" altLang="ko-KR" sz="2000" dirty="0" smtClean="0">
                <a:latin typeface="HY견고딕" pitchFamily="18" charset="-127"/>
                <a:ea typeface="HY견고딕" pitchFamily="18" charset="-127"/>
              </a:rPr>
              <a:t>6.</a:t>
            </a:r>
            <a:r>
              <a:rPr lang="ko-KR" altLang="en-US" sz="2000" dirty="0" smtClean="0">
                <a:solidFill>
                  <a:prstClr val="black"/>
                </a:solidFill>
                <a:latin typeface="HY견고딕" pitchFamily="18" charset="-127"/>
                <a:ea typeface="HY견고딕" pitchFamily="18" charset="-127"/>
              </a:rPr>
              <a:t> </a:t>
            </a:r>
            <a:r>
              <a:rPr lang="ko-KR" altLang="en-US" sz="2000" dirty="0" smtClean="0">
                <a:solidFill>
                  <a:prstClr val="black"/>
                </a:solidFill>
                <a:latin typeface="HY견고딕" pitchFamily="18" charset="-127"/>
                <a:ea typeface="HY견고딕" pitchFamily="18" charset="-127"/>
              </a:rPr>
              <a:t>고객거래확인서</a:t>
            </a:r>
            <a:r>
              <a:rPr lang="en-US" altLang="ko-KR" sz="2000" dirty="0">
                <a:solidFill>
                  <a:prstClr val="black"/>
                </a:solidFill>
                <a:latin typeface="HY견고딕" pitchFamily="18" charset="-127"/>
                <a:ea typeface="HY견고딕" pitchFamily="18" charset="-127"/>
              </a:rPr>
              <a:t>I [</a:t>
            </a:r>
            <a:r>
              <a:rPr lang="ko-KR" altLang="en-US" sz="2000" dirty="0">
                <a:solidFill>
                  <a:prstClr val="black"/>
                </a:solidFill>
                <a:latin typeface="HY견고딕" pitchFamily="18" charset="-127"/>
                <a:ea typeface="HY견고딕" pitchFamily="18" charset="-127"/>
              </a:rPr>
              <a:t>개인</a:t>
            </a:r>
            <a:r>
              <a:rPr lang="en-US" altLang="ko-KR" sz="2000" dirty="0">
                <a:solidFill>
                  <a:prstClr val="black"/>
                </a:solidFill>
                <a:latin typeface="HY견고딕" pitchFamily="18" charset="-127"/>
                <a:ea typeface="HY견고딕" pitchFamily="18" charset="-127"/>
              </a:rPr>
              <a:t>/</a:t>
            </a:r>
            <a:r>
              <a:rPr lang="ko-KR" altLang="en-US" sz="2000" dirty="0">
                <a:solidFill>
                  <a:prstClr val="black"/>
                </a:solidFill>
                <a:latin typeface="HY견고딕" pitchFamily="18" charset="-127"/>
                <a:ea typeface="HY견고딕" pitchFamily="18" charset="-127"/>
              </a:rPr>
              <a:t>개인사업자</a:t>
            </a:r>
            <a:r>
              <a:rPr lang="en-US" altLang="ko-KR" sz="2000" dirty="0">
                <a:solidFill>
                  <a:prstClr val="black"/>
                </a:solidFill>
                <a:latin typeface="HY견고딕" pitchFamily="18" charset="-127"/>
                <a:ea typeface="HY견고딕" pitchFamily="18" charset="-127"/>
              </a:rPr>
              <a:t>]</a:t>
            </a:r>
            <a:r>
              <a:rPr lang="en-US" altLang="ko-KR" sz="2000" dirty="0" smtClean="0">
                <a:latin typeface="HY견고딕" pitchFamily="18" charset="-127"/>
                <a:ea typeface="HY견고딕" pitchFamily="18" charset="-127"/>
              </a:rPr>
              <a:t> </a:t>
            </a:r>
            <a:br>
              <a:rPr lang="en-US" altLang="ko-KR" sz="2000" dirty="0" smtClean="0">
                <a:latin typeface="HY견고딕" pitchFamily="18" charset="-127"/>
                <a:ea typeface="HY견고딕" pitchFamily="18" charset="-127"/>
              </a:rPr>
            </a:br>
            <a:r>
              <a:rPr lang="en-US" altLang="ko-KR" sz="2000" dirty="0" smtClean="0">
                <a:latin typeface="HY견고딕" pitchFamily="18" charset="-127"/>
                <a:ea typeface="HY견고딕" pitchFamily="18" charset="-127"/>
              </a:rPr>
              <a:t/>
            </a:r>
            <a:br>
              <a:rPr lang="en-US" altLang="ko-KR" sz="2000" dirty="0" smtClean="0">
                <a:latin typeface="HY견고딕" pitchFamily="18" charset="-127"/>
                <a:ea typeface="HY견고딕" pitchFamily="18" charset="-127"/>
              </a:rPr>
            </a:br>
            <a:r>
              <a:rPr lang="en-US" altLang="ko-KR" sz="2000" dirty="0" smtClean="0">
                <a:latin typeface="HY견고딕" pitchFamily="18" charset="-127"/>
                <a:ea typeface="HY견고딕" pitchFamily="18" charset="-127"/>
              </a:rPr>
              <a:t>7. </a:t>
            </a:r>
            <a:r>
              <a:rPr lang="ko-KR" altLang="en-US" sz="2000" dirty="0" smtClean="0">
                <a:latin typeface="HY견고딕" pitchFamily="18" charset="-127"/>
                <a:ea typeface="HY견고딕" pitchFamily="18" charset="-127"/>
              </a:rPr>
              <a:t>개인</a:t>
            </a:r>
            <a:r>
              <a:rPr lang="en-US" altLang="ko-KR" sz="2000" dirty="0" smtClean="0">
                <a:latin typeface="HY견고딕" pitchFamily="18" charset="-127"/>
                <a:ea typeface="HY견고딕" pitchFamily="18" charset="-127"/>
              </a:rPr>
              <a:t>(</a:t>
            </a:r>
            <a:r>
              <a:rPr lang="ko-KR" altLang="en-US" sz="2000" dirty="0" smtClean="0">
                <a:latin typeface="HY견고딕" pitchFamily="18" charset="-127"/>
                <a:ea typeface="HY견고딕" pitchFamily="18" charset="-127"/>
              </a:rPr>
              <a:t>신용</a:t>
            </a:r>
            <a:r>
              <a:rPr lang="en-US" altLang="ko-KR" sz="2000" dirty="0" smtClean="0">
                <a:latin typeface="HY견고딕" pitchFamily="18" charset="-127"/>
                <a:ea typeface="HY견고딕" pitchFamily="18" charset="-127"/>
              </a:rPr>
              <a:t>)</a:t>
            </a:r>
            <a:r>
              <a:rPr lang="ko-KR" altLang="en-US" sz="2000" dirty="0" smtClean="0">
                <a:latin typeface="HY견고딕" pitchFamily="18" charset="-127"/>
                <a:ea typeface="HY견고딕" pitchFamily="18" charset="-127"/>
              </a:rPr>
              <a:t>정보 필수적 동의서</a:t>
            </a:r>
            <a:r>
              <a:rPr lang="en-US" altLang="ko-KR" sz="2000" dirty="0" smtClean="0">
                <a:latin typeface="HY견고딕" pitchFamily="18" charset="-127"/>
                <a:ea typeface="HY견고딕" pitchFamily="18" charset="-127"/>
              </a:rPr>
              <a:t/>
            </a:r>
            <a:br>
              <a:rPr lang="en-US" altLang="ko-KR" sz="2000" dirty="0" smtClean="0">
                <a:latin typeface="HY견고딕" pitchFamily="18" charset="-127"/>
                <a:ea typeface="HY견고딕" pitchFamily="18" charset="-127"/>
              </a:rPr>
            </a:br>
            <a:r>
              <a:rPr lang="en-US" altLang="ko-KR" sz="2000" dirty="0">
                <a:latin typeface="HY견고딕" pitchFamily="18" charset="-127"/>
                <a:ea typeface="HY견고딕" pitchFamily="18" charset="-127"/>
              </a:rPr>
              <a:t> </a:t>
            </a:r>
            <a:r>
              <a:rPr lang="en-US" altLang="ko-KR" sz="2000" dirty="0" smtClean="0">
                <a:latin typeface="HY견고딕" pitchFamily="18" charset="-127"/>
                <a:ea typeface="HY견고딕" pitchFamily="18" charset="-127"/>
              </a:rPr>
              <a:t>                             / </a:t>
            </a:r>
            <a:r>
              <a:rPr lang="ko-KR" altLang="en-US" sz="2000" dirty="0" smtClean="0">
                <a:latin typeface="HY견고딕" pitchFamily="18" charset="-127"/>
                <a:ea typeface="HY견고딕" pitchFamily="18" charset="-127"/>
              </a:rPr>
              <a:t>개인</a:t>
            </a:r>
            <a:r>
              <a:rPr lang="en-US" altLang="ko-KR" sz="2000" dirty="0" smtClean="0">
                <a:latin typeface="HY견고딕" pitchFamily="18" charset="-127"/>
                <a:ea typeface="HY견고딕" pitchFamily="18" charset="-127"/>
              </a:rPr>
              <a:t>(</a:t>
            </a:r>
            <a:r>
              <a:rPr lang="ko-KR" altLang="en-US" sz="2000" dirty="0" smtClean="0">
                <a:latin typeface="HY견고딕" pitchFamily="18" charset="-127"/>
                <a:ea typeface="HY견고딕" pitchFamily="18" charset="-127"/>
              </a:rPr>
              <a:t>신용</a:t>
            </a:r>
            <a:r>
              <a:rPr lang="en-US" altLang="ko-KR" sz="2000" dirty="0" smtClean="0">
                <a:latin typeface="HY견고딕" pitchFamily="18" charset="-127"/>
                <a:ea typeface="HY견고딕" pitchFamily="18" charset="-127"/>
              </a:rPr>
              <a:t>)</a:t>
            </a:r>
            <a:r>
              <a:rPr lang="ko-KR" altLang="en-US" sz="2000" dirty="0" smtClean="0">
                <a:latin typeface="HY견고딕" pitchFamily="18" charset="-127"/>
                <a:ea typeface="HY견고딕" pitchFamily="18" charset="-127"/>
              </a:rPr>
              <a:t>정보 선택적</a:t>
            </a:r>
            <a:r>
              <a:rPr lang="en-US" altLang="ko-KR" sz="2000" dirty="0">
                <a:latin typeface="HY견고딕" pitchFamily="18" charset="-127"/>
                <a:ea typeface="HY견고딕" pitchFamily="18" charset="-127"/>
              </a:rPr>
              <a:t> </a:t>
            </a:r>
            <a:r>
              <a:rPr lang="ko-KR" altLang="en-US" sz="2000" dirty="0" smtClean="0">
                <a:latin typeface="HY견고딕" pitchFamily="18" charset="-127"/>
                <a:ea typeface="HY견고딕" pitchFamily="18" charset="-127"/>
              </a:rPr>
              <a:t>동의서</a:t>
            </a:r>
            <a:r>
              <a:rPr lang="en-US" altLang="ko-KR" sz="2000" dirty="0" smtClean="0">
                <a:latin typeface="HY견고딕" pitchFamily="18" charset="-127"/>
                <a:ea typeface="HY견고딕" pitchFamily="18" charset="-127"/>
              </a:rPr>
              <a:t/>
            </a:r>
            <a:br>
              <a:rPr lang="en-US" altLang="ko-KR" sz="2000" dirty="0" smtClean="0">
                <a:latin typeface="HY견고딕" pitchFamily="18" charset="-127"/>
                <a:ea typeface="HY견고딕" pitchFamily="18" charset="-127"/>
              </a:rPr>
            </a:br>
            <a:r>
              <a:rPr lang="en-US" altLang="ko-KR" sz="2000" dirty="0">
                <a:latin typeface="HY견고딕" pitchFamily="18" charset="-127"/>
                <a:ea typeface="HY견고딕" pitchFamily="18" charset="-127"/>
              </a:rPr>
              <a:t/>
            </a:r>
            <a:br>
              <a:rPr lang="en-US" altLang="ko-KR" sz="2000" dirty="0">
                <a:latin typeface="HY견고딕" pitchFamily="18" charset="-127"/>
                <a:ea typeface="HY견고딕" pitchFamily="18" charset="-127"/>
              </a:rPr>
            </a:br>
            <a:r>
              <a:rPr lang="en-US" altLang="ko-KR" sz="2000" dirty="0" smtClean="0">
                <a:latin typeface="HY견고딕" pitchFamily="18" charset="-127"/>
                <a:ea typeface="HY견고딕" pitchFamily="18" charset="-127"/>
              </a:rPr>
              <a:t>8</a:t>
            </a:r>
            <a:r>
              <a:rPr lang="en-US" altLang="ko-KR" sz="2000" dirty="0" smtClean="0">
                <a:solidFill>
                  <a:prstClr val="black"/>
                </a:solidFill>
                <a:latin typeface="HY견고딕" pitchFamily="18" charset="-127"/>
                <a:ea typeface="HY견고딕" pitchFamily="18" charset="-127"/>
              </a:rPr>
              <a:t>. </a:t>
            </a:r>
            <a:r>
              <a:rPr lang="en-US" altLang="ko-KR" sz="2000" dirty="0">
                <a:solidFill>
                  <a:prstClr val="black"/>
                </a:solidFill>
                <a:latin typeface="HY견고딕" pitchFamily="18" charset="-127"/>
                <a:ea typeface="HY견고딕" pitchFamily="18" charset="-127"/>
              </a:rPr>
              <a:t>[3|</a:t>
            </a:r>
            <a:r>
              <a:rPr lang="ko-KR" altLang="en-US" sz="2000" dirty="0">
                <a:solidFill>
                  <a:prstClr val="black"/>
                </a:solidFill>
                <a:latin typeface="HY견고딕" pitchFamily="18" charset="-127"/>
                <a:ea typeface="HY견고딕" pitchFamily="18" charset="-127"/>
              </a:rPr>
              <a:t>상품필수</a:t>
            </a:r>
            <a:r>
              <a:rPr lang="en-US" altLang="ko-KR" sz="2000" dirty="0">
                <a:solidFill>
                  <a:prstClr val="black"/>
                </a:solidFill>
                <a:latin typeface="HY견고딕" pitchFamily="18" charset="-127"/>
                <a:ea typeface="HY견고딕" pitchFamily="18" charset="-127"/>
              </a:rPr>
              <a:t>] </a:t>
            </a:r>
            <a:r>
              <a:rPr lang="ko-KR" altLang="en-US" sz="2000" dirty="0">
                <a:solidFill>
                  <a:prstClr val="black"/>
                </a:solidFill>
                <a:latin typeface="HY견고딕" pitchFamily="18" charset="-127"/>
                <a:ea typeface="HY견고딕" pitchFamily="18" charset="-127"/>
              </a:rPr>
              <a:t>개인정보 수집 이용 동의서</a:t>
            </a:r>
            <a:r>
              <a:rPr lang="en-US" altLang="ko-KR" sz="2000" dirty="0">
                <a:solidFill>
                  <a:prstClr val="black"/>
                </a:solidFill>
                <a:latin typeface="HY견고딕" pitchFamily="18" charset="-127"/>
                <a:ea typeface="HY견고딕" pitchFamily="18" charset="-127"/>
              </a:rPr>
              <a:t/>
            </a:r>
            <a:br>
              <a:rPr lang="en-US" altLang="ko-KR" sz="2000" dirty="0">
                <a:solidFill>
                  <a:prstClr val="black"/>
                </a:solidFill>
                <a:latin typeface="HY견고딕" pitchFamily="18" charset="-127"/>
                <a:ea typeface="HY견고딕" pitchFamily="18" charset="-127"/>
              </a:rPr>
            </a:br>
            <a:r>
              <a:rPr lang="en-US" altLang="ko-KR" sz="2000" dirty="0">
                <a:solidFill>
                  <a:prstClr val="black"/>
                </a:solidFill>
                <a:latin typeface="HY견고딕" pitchFamily="18" charset="-127"/>
                <a:ea typeface="HY견고딕" pitchFamily="18" charset="-127"/>
              </a:rPr>
              <a:t/>
            </a:r>
            <a:br>
              <a:rPr lang="en-US" altLang="ko-KR" sz="2000" dirty="0">
                <a:solidFill>
                  <a:prstClr val="black"/>
                </a:solidFill>
                <a:latin typeface="HY견고딕" pitchFamily="18" charset="-127"/>
                <a:ea typeface="HY견고딕" pitchFamily="18" charset="-127"/>
              </a:rPr>
            </a:br>
            <a:r>
              <a:rPr lang="en-US" altLang="ko-KR" sz="2000" dirty="0">
                <a:solidFill>
                  <a:prstClr val="black"/>
                </a:solidFill>
                <a:latin typeface="HY견고딕" pitchFamily="18" charset="-127"/>
                <a:ea typeface="HY견고딕" pitchFamily="18" charset="-127"/>
              </a:rPr>
              <a:t>9</a:t>
            </a:r>
            <a:r>
              <a:rPr lang="en-US" altLang="ko-KR" sz="2000" dirty="0" smtClean="0">
                <a:latin typeface="HY견고딕" pitchFamily="18" charset="-127"/>
                <a:ea typeface="HY견고딕" pitchFamily="18" charset="-127"/>
              </a:rPr>
              <a:t>. </a:t>
            </a:r>
            <a:r>
              <a:rPr lang="ko-KR" altLang="en-US" sz="2000" dirty="0" smtClean="0">
                <a:latin typeface="HY견고딕" pitchFamily="18" charset="-127"/>
                <a:ea typeface="HY견고딕" pitchFamily="18" charset="-127"/>
              </a:rPr>
              <a:t>학생증</a:t>
            </a:r>
            <a:r>
              <a:rPr lang="en-US" altLang="ko-KR" sz="2000" dirty="0" smtClean="0">
                <a:latin typeface="HY견고딕" pitchFamily="18" charset="-127"/>
                <a:ea typeface="HY견고딕" pitchFamily="18" charset="-127"/>
              </a:rPr>
              <a:t>[</a:t>
            </a:r>
            <a:r>
              <a:rPr lang="ko-KR" altLang="en-US" sz="2000" dirty="0" smtClean="0">
                <a:latin typeface="HY견고딕" pitchFamily="18" charset="-127"/>
                <a:ea typeface="HY견고딕" pitchFamily="18" charset="-127"/>
              </a:rPr>
              <a:t>신분증</a:t>
            </a:r>
            <a:r>
              <a:rPr lang="en-US" altLang="ko-KR" sz="2000" dirty="0" smtClean="0">
                <a:latin typeface="HY견고딕" pitchFamily="18" charset="-127"/>
                <a:ea typeface="HY견고딕" pitchFamily="18" charset="-127"/>
              </a:rPr>
              <a:t>]</a:t>
            </a:r>
            <a:r>
              <a:rPr lang="ko-KR" altLang="en-US" sz="2000" dirty="0" smtClean="0">
                <a:latin typeface="HY견고딕" pitchFamily="18" charset="-127"/>
                <a:ea typeface="HY견고딕" pitchFamily="18" charset="-127"/>
              </a:rPr>
              <a:t>카드 발급신청서</a:t>
            </a:r>
            <a:r>
              <a:rPr lang="en-US" altLang="ko-KR" sz="2000" dirty="0" smtClean="0">
                <a:solidFill>
                  <a:srgbClr val="FF0000"/>
                </a:solidFill>
                <a:latin typeface="HY견고딕" pitchFamily="18" charset="-127"/>
                <a:ea typeface="HY견고딕" pitchFamily="18" charset="-127"/>
              </a:rPr>
              <a:t>[</a:t>
            </a:r>
            <a:r>
              <a:rPr lang="ko-KR" altLang="en-US" sz="2000" dirty="0" smtClean="0">
                <a:solidFill>
                  <a:srgbClr val="FF0000"/>
                </a:solidFill>
                <a:latin typeface="HY견고딕" pitchFamily="18" charset="-127"/>
                <a:ea typeface="HY견고딕" pitchFamily="18" charset="-127"/>
              </a:rPr>
              <a:t>증명사진</a:t>
            </a:r>
            <a:r>
              <a:rPr lang="en-US" altLang="ko-KR" sz="2000" dirty="0" smtClean="0">
                <a:solidFill>
                  <a:srgbClr val="FF0000"/>
                </a:solidFill>
                <a:latin typeface="HY견고딕" pitchFamily="18" charset="-127"/>
                <a:ea typeface="HY견고딕" pitchFamily="18" charset="-127"/>
              </a:rPr>
              <a:t>(3X4) 1</a:t>
            </a:r>
            <a:r>
              <a:rPr lang="ko-KR" altLang="en-US" sz="2000" dirty="0" smtClean="0">
                <a:solidFill>
                  <a:srgbClr val="FF0000"/>
                </a:solidFill>
                <a:latin typeface="HY견고딕" pitchFamily="18" charset="-127"/>
                <a:ea typeface="HY견고딕" pitchFamily="18" charset="-127"/>
              </a:rPr>
              <a:t>매</a:t>
            </a:r>
            <a:r>
              <a:rPr lang="en-US" altLang="ko-KR" sz="2000" dirty="0">
                <a:solidFill>
                  <a:srgbClr val="FF0000"/>
                </a:solidFill>
                <a:latin typeface="HY견고딕" pitchFamily="18" charset="-127"/>
                <a:ea typeface="HY견고딕" pitchFamily="18" charset="-127"/>
              </a:rPr>
              <a:t>]</a:t>
            </a:r>
            <a:r>
              <a:rPr lang="en-US" altLang="ko-KR" sz="2000" dirty="0" smtClean="0">
                <a:solidFill>
                  <a:srgbClr val="FF0000"/>
                </a:solidFill>
                <a:latin typeface="HY견고딕" pitchFamily="18" charset="-127"/>
                <a:ea typeface="HY견고딕" pitchFamily="18" charset="-127"/>
              </a:rPr>
              <a:t/>
            </a:r>
            <a:br>
              <a:rPr lang="en-US" altLang="ko-KR" sz="2000" dirty="0" smtClean="0">
                <a:solidFill>
                  <a:srgbClr val="FF0000"/>
                </a:solidFill>
                <a:latin typeface="HY견고딕" pitchFamily="18" charset="-127"/>
                <a:ea typeface="HY견고딕" pitchFamily="18" charset="-127"/>
              </a:rPr>
            </a:br>
            <a:r>
              <a:rPr lang="en-US" altLang="ko-KR" sz="2000" dirty="0">
                <a:latin typeface="HY견고딕" pitchFamily="18" charset="-127"/>
                <a:ea typeface="HY견고딕" pitchFamily="18" charset="-127"/>
              </a:rPr>
              <a:t/>
            </a:r>
            <a:br>
              <a:rPr lang="en-US" altLang="ko-KR" sz="2000" dirty="0">
                <a:latin typeface="HY견고딕" pitchFamily="18" charset="-127"/>
                <a:ea typeface="HY견고딕" pitchFamily="18" charset="-127"/>
              </a:rPr>
            </a:br>
            <a:r>
              <a:rPr lang="en-US" altLang="ko-KR" sz="2000" dirty="0" smtClean="0">
                <a:latin typeface="HY견고딕" pitchFamily="18" charset="-127"/>
                <a:ea typeface="HY견고딕" pitchFamily="18" charset="-127"/>
              </a:rPr>
              <a:t>10. </a:t>
            </a:r>
            <a:r>
              <a:rPr lang="ko-KR" altLang="en-US" sz="2000" dirty="0">
                <a:solidFill>
                  <a:prstClr val="black"/>
                </a:solidFill>
                <a:latin typeface="HY견고딕" pitchFamily="18" charset="-127"/>
                <a:ea typeface="HY견고딕" pitchFamily="18" charset="-127"/>
              </a:rPr>
              <a:t>신분증 </a:t>
            </a:r>
            <a:r>
              <a:rPr lang="ko-KR" altLang="en-US" sz="2000" dirty="0">
                <a:solidFill>
                  <a:srgbClr val="FF0000"/>
                </a:solidFill>
                <a:latin typeface="HY견고딕" pitchFamily="18" charset="-127"/>
                <a:ea typeface="HY견고딕" pitchFamily="18" charset="-127"/>
              </a:rPr>
              <a:t>원본 </a:t>
            </a:r>
            <a:r>
              <a:rPr lang="ko-KR" altLang="en-US" sz="2000" dirty="0" err="1">
                <a:solidFill>
                  <a:srgbClr val="FF0000"/>
                </a:solidFill>
                <a:latin typeface="HY견고딕" pitchFamily="18" charset="-127"/>
                <a:ea typeface="HY견고딕" pitchFamily="18" charset="-127"/>
              </a:rPr>
              <a:t>복사분</a:t>
            </a:r>
            <a:r>
              <a:rPr lang="ko-KR" altLang="en-US" sz="2000" dirty="0">
                <a:solidFill>
                  <a:srgbClr val="FF0000"/>
                </a:solidFill>
                <a:latin typeface="HY견고딕" pitchFamily="18" charset="-127"/>
                <a:ea typeface="HY견고딕" pitchFamily="18" charset="-127"/>
              </a:rPr>
              <a:t> </a:t>
            </a:r>
            <a:r>
              <a:rPr lang="en-US" altLang="ko-KR" sz="2000" dirty="0">
                <a:solidFill>
                  <a:prstClr val="black"/>
                </a:solidFill>
                <a:latin typeface="HY견고딕" pitchFamily="18" charset="-127"/>
                <a:ea typeface="HY견고딕" pitchFamily="18" charset="-127"/>
              </a:rPr>
              <a:t>2</a:t>
            </a:r>
            <a:r>
              <a:rPr lang="ko-KR" altLang="en-US" sz="2000" dirty="0">
                <a:solidFill>
                  <a:prstClr val="black"/>
                </a:solidFill>
                <a:latin typeface="HY견고딕" pitchFamily="18" charset="-127"/>
                <a:ea typeface="HY견고딕" pitchFamily="18" charset="-127"/>
              </a:rPr>
              <a:t>장 </a:t>
            </a:r>
            <a:r>
              <a:rPr lang="en-US" altLang="ko-KR" sz="2000" dirty="0">
                <a:solidFill>
                  <a:prstClr val="black"/>
                </a:solidFill>
                <a:latin typeface="HY견고딕" pitchFamily="18" charset="-127"/>
                <a:ea typeface="HY견고딕" pitchFamily="18" charset="-127"/>
              </a:rPr>
              <a:t>(</a:t>
            </a:r>
            <a:r>
              <a:rPr lang="ko-KR" altLang="en-US" sz="2000" dirty="0">
                <a:solidFill>
                  <a:prstClr val="black"/>
                </a:solidFill>
                <a:latin typeface="HY견고딕" pitchFamily="18" charset="-127"/>
                <a:ea typeface="HY견고딕" pitchFamily="18" charset="-127"/>
              </a:rPr>
              <a:t>주민등록증 또는 운전면허증</a:t>
            </a:r>
            <a:r>
              <a:rPr lang="en-US" altLang="ko-KR" sz="2000" dirty="0">
                <a:solidFill>
                  <a:prstClr val="black"/>
                </a:solidFill>
                <a:latin typeface="HY견고딕" pitchFamily="18" charset="-127"/>
                <a:ea typeface="HY견고딕" pitchFamily="18" charset="-127"/>
              </a:rPr>
              <a:t>)</a:t>
            </a:r>
            <a:r>
              <a:rPr lang="en-US" altLang="ko-KR" sz="2200" dirty="0">
                <a:solidFill>
                  <a:prstClr val="black"/>
                </a:solidFill>
                <a:latin typeface="HY견고딕" pitchFamily="18" charset="-127"/>
                <a:ea typeface="HY견고딕" pitchFamily="18" charset="-127"/>
              </a:rPr>
              <a:t/>
            </a:r>
            <a:br>
              <a:rPr lang="en-US" altLang="ko-KR" sz="2200" dirty="0">
                <a:solidFill>
                  <a:prstClr val="black"/>
                </a:solidFill>
                <a:latin typeface="HY견고딕" pitchFamily="18" charset="-127"/>
                <a:ea typeface="HY견고딕" pitchFamily="18" charset="-127"/>
              </a:rPr>
            </a:br>
            <a:endParaRPr lang="ko-KR" altLang="en-US" sz="2000" dirty="0">
              <a:latin typeface="HY견고딕" pitchFamily="18" charset="-127"/>
              <a:ea typeface="HY견고딕" pitchFamily="18" charset="-127"/>
            </a:endParaRPr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2"/>
          </p:nvPr>
        </p:nvSpPr>
        <p:spPr>
          <a:xfrm>
            <a:off x="4997152" y="8765687"/>
            <a:ext cx="1600200" cy="486833"/>
          </a:xfrm>
        </p:spPr>
        <p:txBody>
          <a:bodyPr/>
          <a:lstStyle/>
          <a:p>
            <a:fld id="{4845CE7E-039C-498A-96FC-248C338729B7}" type="slidenum">
              <a:rPr lang="ko-KR" altLang="en-US" smtClean="0"/>
              <a:t>1</a:t>
            </a:fld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25490555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제목 1"/>
          <p:cNvSpPr txBox="1">
            <a:spLocks/>
          </p:cNvSpPr>
          <p:nvPr/>
        </p:nvSpPr>
        <p:spPr>
          <a:xfrm>
            <a:off x="116632" y="827584"/>
            <a:ext cx="6741368" cy="8424936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47500" lnSpcReduction="20000"/>
          </a:bodyPr>
          <a:lstStyle>
            <a:lvl1pPr algn="ctr" defTabSz="914400" rtl="0" eaLnBrk="1" latinLnBrk="1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n-US" altLang="ko-KR" b="1" dirty="0" smtClean="0"/>
              <a:t>1) </a:t>
            </a:r>
            <a:r>
              <a:rPr lang="ko-KR" altLang="en-US" b="1" dirty="0" err="1"/>
              <a:t>수강신청시</a:t>
            </a:r>
            <a:r>
              <a:rPr lang="ko-KR" altLang="en-US" b="1" dirty="0"/>
              <a:t> 학교 홈페이지 회원가입 후</a:t>
            </a:r>
            <a:endParaRPr lang="en-US" altLang="ko-KR" b="1" dirty="0"/>
          </a:p>
          <a:p>
            <a:pPr algn="l"/>
            <a:r>
              <a:rPr lang="en-US" altLang="ko-KR" b="1" dirty="0">
                <a:solidFill>
                  <a:srgbClr val="FF0000"/>
                </a:solidFill>
              </a:rPr>
              <a:t>   </a:t>
            </a:r>
            <a:r>
              <a:rPr lang="ko-KR" altLang="en-US" sz="4800" b="1" i="1" u="sng" dirty="0">
                <a:solidFill>
                  <a:srgbClr val="FF0000"/>
                </a:solidFill>
              </a:rPr>
              <a:t>개인정보제공 동의</a:t>
            </a:r>
            <a:r>
              <a:rPr lang="ko-KR" altLang="en-US" sz="4800" b="1" i="1" u="sng" dirty="0"/>
              <a:t> </a:t>
            </a:r>
            <a:r>
              <a:rPr lang="ko-KR" altLang="en-US" b="1" i="1" u="sng" dirty="0"/>
              <a:t>실행 </a:t>
            </a:r>
            <a:r>
              <a:rPr lang="en-US" altLang="ko-KR" b="1" u="sng" dirty="0"/>
              <a:t>“</a:t>
            </a:r>
            <a:r>
              <a:rPr lang="ko-KR" altLang="en-US" b="1" u="sng" dirty="0"/>
              <a:t>꼭</a:t>
            </a:r>
            <a:r>
              <a:rPr lang="en-US" altLang="ko-KR" b="1" u="sng" dirty="0"/>
              <a:t>”</a:t>
            </a:r>
            <a:r>
              <a:rPr lang="ko-KR" altLang="en-US" b="1" u="sng" dirty="0"/>
              <a:t>꼭</a:t>
            </a:r>
            <a:r>
              <a:rPr lang="en-US" altLang="ko-KR" b="1" u="sng" dirty="0" smtClean="0"/>
              <a:t>”!!</a:t>
            </a:r>
          </a:p>
          <a:p>
            <a:pPr algn="l"/>
            <a:endParaRPr lang="en-US" altLang="ko-KR" sz="2900" b="1" u="sng" dirty="0" smtClean="0"/>
          </a:p>
          <a:p>
            <a:pPr algn="l"/>
            <a:r>
              <a:rPr lang="en-US" altLang="ko-KR" sz="2900" b="1" u="sng" dirty="0" smtClean="0"/>
              <a:t>(</a:t>
            </a:r>
            <a:r>
              <a:rPr lang="en-US" altLang="ko-KR" sz="4200" b="1" u="sng" dirty="0" smtClean="0">
                <a:solidFill>
                  <a:srgbClr val="FF0000"/>
                </a:solidFill>
              </a:rPr>
              <a:t>★</a:t>
            </a:r>
            <a:r>
              <a:rPr lang="ko-KR" altLang="en-US" sz="2900" b="1" u="sng" dirty="0" smtClean="0">
                <a:solidFill>
                  <a:srgbClr val="FF0000"/>
                </a:solidFill>
              </a:rPr>
              <a:t>학생지원통합시스템 </a:t>
            </a:r>
            <a:r>
              <a:rPr lang="en-US" altLang="ko-KR" sz="2900" b="1" u="sng" dirty="0" smtClean="0">
                <a:solidFill>
                  <a:srgbClr val="FF0000"/>
                </a:solidFill>
              </a:rPr>
              <a:t>COSMOS </a:t>
            </a:r>
            <a:r>
              <a:rPr lang="ko-KR" altLang="en-US" sz="2900" b="1" u="sng" dirty="0" smtClean="0">
                <a:solidFill>
                  <a:srgbClr val="FF0000"/>
                </a:solidFill>
              </a:rPr>
              <a:t>로그인</a:t>
            </a:r>
            <a:r>
              <a:rPr lang="en-US" altLang="ko-KR" sz="2900" b="1" u="sng" dirty="0" smtClean="0">
                <a:solidFill>
                  <a:srgbClr val="FF0000"/>
                </a:solidFill>
              </a:rPr>
              <a:t>-&gt; </a:t>
            </a:r>
            <a:r>
              <a:rPr lang="ko-KR" altLang="en-US" sz="2900" b="1" u="sng" dirty="0" smtClean="0">
                <a:solidFill>
                  <a:srgbClr val="FF0000"/>
                </a:solidFill>
              </a:rPr>
              <a:t>부가서비스</a:t>
            </a:r>
            <a:r>
              <a:rPr lang="en-US" altLang="ko-KR" sz="2900" b="1" u="sng" dirty="0" smtClean="0">
                <a:solidFill>
                  <a:srgbClr val="FF0000"/>
                </a:solidFill>
              </a:rPr>
              <a:t>-&gt;</a:t>
            </a:r>
            <a:r>
              <a:rPr lang="ko-KR" altLang="en-US" sz="2900" b="1" u="sng" dirty="0" smtClean="0">
                <a:solidFill>
                  <a:srgbClr val="FF0000"/>
                </a:solidFill>
              </a:rPr>
              <a:t>학생증정보제공 동의</a:t>
            </a:r>
            <a:r>
              <a:rPr lang="en-US" altLang="ko-KR" sz="2900" b="1" u="sng" dirty="0" smtClean="0"/>
              <a:t>)</a:t>
            </a:r>
            <a:endParaRPr lang="en-US" altLang="ko-KR" sz="2900" b="1" u="sng" dirty="0"/>
          </a:p>
          <a:p>
            <a:pPr algn="l"/>
            <a:endParaRPr lang="en-US" altLang="ko-KR" b="1" dirty="0" smtClean="0"/>
          </a:p>
          <a:p>
            <a:pPr algn="l"/>
            <a:r>
              <a:rPr lang="en-US" altLang="ko-KR" b="1" dirty="0" smtClean="0"/>
              <a:t>2)</a:t>
            </a:r>
            <a:r>
              <a:rPr lang="en-US" altLang="ko-KR" b="1" dirty="0" smtClean="0">
                <a:solidFill>
                  <a:srgbClr val="FF0000"/>
                </a:solidFill>
              </a:rPr>
              <a:t> </a:t>
            </a:r>
            <a:r>
              <a:rPr lang="ko-KR" altLang="en-US" b="1" dirty="0" smtClean="0"/>
              <a:t>신분증 원본 복사 </a:t>
            </a:r>
            <a:r>
              <a:rPr lang="ko-KR" altLang="en-US" b="1" dirty="0" err="1" smtClean="0"/>
              <a:t>하실것</a:t>
            </a:r>
            <a:r>
              <a:rPr lang="en-US" altLang="ko-KR" b="1" dirty="0" smtClean="0"/>
              <a:t>.</a:t>
            </a:r>
            <a:r>
              <a:rPr lang="en-US" altLang="ko-KR" b="1" i="1" u="sng" dirty="0" smtClean="0">
                <a:solidFill>
                  <a:srgbClr val="FF0000"/>
                </a:solidFill>
              </a:rPr>
              <a:t>(</a:t>
            </a:r>
            <a:r>
              <a:rPr lang="ko-KR" altLang="en-US" b="1" i="1" u="sng" dirty="0" smtClean="0">
                <a:solidFill>
                  <a:srgbClr val="FF0000"/>
                </a:solidFill>
              </a:rPr>
              <a:t>사본복사 금지</a:t>
            </a:r>
            <a:r>
              <a:rPr lang="en-US" altLang="ko-KR" b="1" i="1" u="sng" dirty="0" smtClean="0">
                <a:solidFill>
                  <a:srgbClr val="FF0000"/>
                </a:solidFill>
              </a:rPr>
              <a:t>)</a:t>
            </a:r>
          </a:p>
          <a:p>
            <a:pPr algn="l">
              <a:lnSpc>
                <a:spcPct val="120000"/>
              </a:lnSpc>
            </a:pPr>
            <a:r>
              <a:rPr lang="en-US" altLang="ko-KR" sz="2900" b="1" dirty="0" smtClean="0"/>
              <a:t>      (</a:t>
            </a:r>
            <a:r>
              <a:rPr lang="en-US" altLang="ko-KR" sz="2900" b="1" dirty="0" smtClean="0">
                <a:solidFill>
                  <a:srgbClr val="FF0000"/>
                </a:solidFill>
              </a:rPr>
              <a:t>A4</a:t>
            </a:r>
            <a:r>
              <a:rPr lang="ko-KR" altLang="en-US" sz="2900" b="1" dirty="0" smtClean="0">
                <a:solidFill>
                  <a:srgbClr val="FF0000"/>
                </a:solidFill>
              </a:rPr>
              <a:t>지 </a:t>
            </a:r>
            <a:r>
              <a:rPr lang="ko-KR" altLang="en-US" sz="2900" b="1" dirty="0" err="1" smtClean="0">
                <a:solidFill>
                  <a:srgbClr val="FF0000"/>
                </a:solidFill>
              </a:rPr>
              <a:t>정</a:t>
            </a:r>
            <a:r>
              <a:rPr lang="ko-KR" altLang="en-US" sz="2900" b="1" u="sng" dirty="0" err="1" smtClean="0">
                <a:solidFill>
                  <a:srgbClr val="FF0000"/>
                </a:solidFill>
              </a:rPr>
              <a:t>중앙에</a:t>
            </a:r>
            <a:r>
              <a:rPr lang="ko-KR" altLang="en-US" sz="2900" b="1" u="sng" dirty="0" smtClean="0">
                <a:solidFill>
                  <a:srgbClr val="FF0000"/>
                </a:solidFill>
              </a:rPr>
              <a:t> 신분증 앞면만</a:t>
            </a:r>
            <a:r>
              <a:rPr lang="ko-KR" altLang="en-US" sz="2900" b="1" dirty="0" smtClean="0">
                <a:solidFill>
                  <a:srgbClr val="FF0000"/>
                </a:solidFill>
              </a:rPr>
              <a:t> 복사</a:t>
            </a:r>
            <a:r>
              <a:rPr lang="en-US" altLang="ko-KR" sz="2900" b="1" dirty="0" smtClean="0">
                <a:solidFill>
                  <a:srgbClr val="FF0000"/>
                </a:solidFill>
              </a:rPr>
              <a:t>.</a:t>
            </a:r>
            <a:r>
              <a:rPr lang="en-US" altLang="ko-KR" sz="2900" b="1" dirty="0" smtClean="0">
                <a:solidFill>
                  <a:srgbClr val="FF0000"/>
                </a:solidFill>
                <a:sym typeface="Wingdings" panose="05000000000000000000" pitchFamily="2" charset="2"/>
              </a:rPr>
              <a:t> </a:t>
            </a:r>
            <a:r>
              <a:rPr lang="en-US" altLang="ko-KR" sz="2900" b="1" dirty="0" smtClean="0">
                <a:solidFill>
                  <a:srgbClr val="FF0000"/>
                </a:solidFill>
              </a:rPr>
              <a:t>A4</a:t>
            </a:r>
            <a:r>
              <a:rPr lang="ko-KR" altLang="en-US" sz="2900" b="1" dirty="0" smtClean="0">
                <a:solidFill>
                  <a:srgbClr val="FF0000"/>
                </a:solidFill>
              </a:rPr>
              <a:t>지를 </a:t>
            </a:r>
            <a:r>
              <a:rPr lang="ko-KR" altLang="en-US" sz="2900" b="1" u="sng" dirty="0" smtClean="0">
                <a:solidFill>
                  <a:srgbClr val="FF0000"/>
                </a:solidFill>
              </a:rPr>
              <a:t>자르지 마세요</a:t>
            </a:r>
            <a:endParaRPr lang="en-US" altLang="ko-KR" sz="2900" b="1" u="sng" dirty="0" smtClean="0">
              <a:solidFill>
                <a:srgbClr val="FF0000"/>
              </a:solidFill>
            </a:endParaRPr>
          </a:p>
          <a:p>
            <a:pPr algn="l">
              <a:lnSpc>
                <a:spcPct val="120000"/>
              </a:lnSpc>
            </a:pPr>
            <a:r>
              <a:rPr lang="en-US" altLang="ko-KR" sz="2900" b="1" dirty="0" smtClean="0">
                <a:solidFill>
                  <a:srgbClr val="FF0000"/>
                </a:solidFill>
              </a:rPr>
              <a:t>      </a:t>
            </a:r>
            <a:r>
              <a:rPr lang="en-US" altLang="ko-KR" sz="2900" b="1" u="sng" dirty="0" smtClean="0"/>
              <a:t>(</a:t>
            </a:r>
            <a:r>
              <a:rPr lang="ko-KR" altLang="en-US" sz="2900" b="1" u="sng" dirty="0" smtClean="0">
                <a:solidFill>
                  <a:srgbClr val="FF0000"/>
                </a:solidFill>
              </a:rPr>
              <a:t>주민번호 </a:t>
            </a:r>
            <a:r>
              <a:rPr lang="en-US" altLang="ko-KR" sz="2900" b="1" u="sng" dirty="0" smtClean="0">
                <a:solidFill>
                  <a:srgbClr val="FF0000"/>
                </a:solidFill>
              </a:rPr>
              <a:t>13</a:t>
            </a:r>
            <a:r>
              <a:rPr lang="ko-KR" altLang="en-US" sz="2900" b="1" u="sng" dirty="0" smtClean="0">
                <a:solidFill>
                  <a:srgbClr val="FF0000"/>
                </a:solidFill>
              </a:rPr>
              <a:t>자리 다 나오도록 신분증 원본</a:t>
            </a:r>
            <a:r>
              <a:rPr lang="ko-KR" altLang="en-US" sz="2900" b="1" dirty="0" smtClean="0">
                <a:solidFill>
                  <a:srgbClr val="FF0000"/>
                </a:solidFill>
              </a:rPr>
              <a:t>을 </a:t>
            </a:r>
            <a:r>
              <a:rPr lang="en-US" altLang="ko-KR" sz="2900" b="1" dirty="0" smtClean="0">
                <a:solidFill>
                  <a:srgbClr val="FF0000"/>
                </a:solidFill>
              </a:rPr>
              <a:t>A4 2</a:t>
            </a:r>
            <a:r>
              <a:rPr lang="ko-KR" altLang="en-US" sz="2900" b="1" dirty="0" smtClean="0">
                <a:solidFill>
                  <a:srgbClr val="FF0000"/>
                </a:solidFill>
              </a:rPr>
              <a:t>장에 각각 복사</a:t>
            </a:r>
            <a:r>
              <a:rPr lang="en-US" altLang="ko-KR" sz="2900" b="1" dirty="0" smtClean="0"/>
              <a:t>)</a:t>
            </a:r>
          </a:p>
          <a:p>
            <a:pPr algn="l">
              <a:lnSpc>
                <a:spcPct val="120000"/>
              </a:lnSpc>
            </a:pPr>
            <a:r>
              <a:rPr lang="en-US" altLang="ko-KR" sz="2900" b="1" dirty="0" smtClean="0"/>
              <a:t>      </a:t>
            </a:r>
            <a:endParaRPr lang="en-US" altLang="ko-KR" sz="3200" b="1" dirty="0" smtClean="0">
              <a:solidFill>
                <a:srgbClr val="FF0000"/>
              </a:solidFill>
            </a:endParaRPr>
          </a:p>
          <a:p>
            <a:pPr algn="l"/>
            <a:r>
              <a:rPr lang="en-US" altLang="ko-KR" b="1" dirty="0" smtClean="0"/>
              <a:t>3)</a:t>
            </a:r>
            <a:r>
              <a:rPr lang="en-US" altLang="ko-KR" b="1" dirty="0" smtClean="0">
                <a:solidFill>
                  <a:srgbClr val="FF0000"/>
                </a:solidFill>
              </a:rPr>
              <a:t> </a:t>
            </a:r>
            <a:r>
              <a:rPr lang="ko-KR" altLang="en-US" b="1" dirty="0" smtClean="0"/>
              <a:t>사진촬영 및 스캐너로 복</a:t>
            </a:r>
            <a:r>
              <a:rPr lang="ko-KR" altLang="en-US" b="1" dirty="0"/>
              <a:t>사</a:t>
            </a:r>
            <a:r>
              <a:rPr lang="ko-KR" altLang="en-US" b="1" dirty="0" smtClean="0"/>
              <a:t>한 신분증</a:t>
            </a:r>
            <a:r>
              <a:rPr lang="en-US" altLang="ko-KR" b="1" dirty="0"/>
              <a:t> </a:t>
            </a:r>
            <a:r>
              <a:rPr lang="ko-KR" altLang="en-US" b="1" dirty="0" smtClean="0"/>
              <a:t>사용금지</a:t>
            </a:r>
            <a:r>
              <a:rPr lang="en-US" altLang="ko-KR" b="1" dirty="0" smtClean="0"/>
              <a:t>.</a:t>
            </a:r>
          </a:p>
          <a:p>
            <a:pPr algn="l"/>
            <a:endParaRPr lang="en-US" altLang="ko-KR" sz="2900" b="1" dirty="0" smtClean="0"/>
          </a:p>
          <a:p>
            <a:pPr algn="l"/>
            <a:r>
              <a:rPr lang="en-US" altLang="ko-KR" b="1" dirty="0" smtClean="0"/>
              <a:t>4)</a:t>
            </a:r>
            <a:r>
              <a:rPr lang="en-US" altLang="ko-KR" b="1" dirty="0" smtClean="0">
                <a:solidFill>
                  <a:srgbClr val="FF0000"/>
                </a:solidFill>
              </a:rPr>
              <a:t> </a:t>
            </a:r>
            <a:r>
              <a:rPr lang="ko-KR" altLang="en-US" b="1" dirty="0"/>
              <a:t>필기구는 </a:t>
            </a:r>
            <a:r>
              <a:rPr lang="ko-KR" altLang="en-US" b="1" i="1" u="sng" dirty="0">
                <a:solidFill>
                  <a:srgbClr val="FF0000"/>
                </a:solidFill>
              </a:rPr>
              <a:t>검정색 볼펜</a:t>
            </a:r>
            <a:r>
              <a:rPr lang="ko-KR" altLang="en-US" b="1" dirty="0"/>
              <a:t>으로 정확하게 </a:t>
            </a:r>
            <a:r>
              <a:rPr lang="ko-KR" altLang="en-US" b="1" dirty="0" smtClean="0"/>
              <a:t>기재</a:t>
            </a:r>
            <a:r>
              <a:rPr lang="en-US" altLang="ko-KR" b="1" dirty="0" smtClean="0"/>
              <a:t>.</a:t>
            </a:r>
            <a:endParaRPr lang="en-US" altLang="ko-KR" b="1" dirty="0"/>
          </a:p>
          <a:p>
            <a:pPr algn="l"/>
            <a:r>
              <a:rPr lang="en-US" altLang="ko-KR" b="1" dirty="0"/>
              <a:t>   (</a:t>
            </a:r>
            <a:r>
              <a:rPr lang="ko-KR" altLang="en-US" b="1" dirty="0"/>
              <a:t>화이트로 </a:t>
            </a:r>
            <a:r>
              <a:rPr lang="ko-KR" altLang="en-US" b="1" dirty="0" smtClean="0"/>
              <a:t>수정금지</a:t>
            </a:r>
            <a:r>
              <a:rPr lang="en-US" altLang="ko-KR" b="1" dirty="0" smtClean="0"/>
              <a:t>, </a:t>
            </a:r>
            <a:r>
              <a:rPr lang="ko-KR" altLang="en-US" b="1" dirty="0" err="1" smtClean="0"/>
              <a:t>수정시</a:t>
            </a:r>
            <a:r>
              <a:rPr lang="ko-KR" altLang="en-US" b="1" dirty="0" smtClean="0"/>
              <a:t> 두 줄긋고 수정</a:t>
            </a:r>
            <a:r>
              <a:rPr lang="en-US" altLang="ko-KR" b="1" dirty="0" smtClean="0"/>
              <a:t>.)</a:t>
            </a:r>
          </a:p>
          <a:p>
            <a:pPr algn="l"/>
            <a:r>
              <a:rPr lang="en-US" altLang="ko-KR" b="1" dirty="0" smtClean="0"/>
              <a:t>5)</a:t>
            </a:r>
            <a:r>
              <a:rPr lang="en-US" altLang="ko-KR" b="1" dirty="0" smtClean="0">
                <a:solidFill>
                  <a:srgbClr val="FF0000"/>
                </a:solidFill>
              </a:rPr>
              <a:t> </a:t>
            </a:r>
            <a:r>
              <a:rPr lang="ko-KR" altLang="en-US" b="1" dirty="0" smtClean="0"/>
              <a:t>주소는 </a:t>
            </a:r>
            <a:r>
              <a:rPr lang="ko-KR" altLang="en-US" b="1" i="1" u="sng" dirty="0" smtClean="0">
                <a:solidFill>
                  <a:srgbClr val="FF0000"/>
                </a:solidFill>
              </a:rPr>
              <a:t>반드시 </a:t>
            </a:r>
            <a:r>
              <a:rPr lang="ko-KR" altLang="en-US" b="1" i="1" u="sng" dirty="0" err="1" smtClean="0">
                <a:solidFill>
                  <a:srgbClr val="FF0000"/>
                </a:solidFill>
              </a:rPr>
              <a:t>신주소</a:t>
            </a:r>
            <a:r>
              <a:rPr lang="en-US" altLang="ko-KR" b="1" i="1" u="sng" dirty="0" smtClean="0">
                <a:solidFill>
                  <a:srgbClr val="FF0000"/>
                </a:solidFill>
              </a:rPr>
              <a:t>(</a:t>
            </a:r>
            <a:r>
              <a:rPr lang="ko-KR" altLang="en-US" b="1" i="1" u="sng" dirty="0" err="1" smtClean="0">
                <a:solidFill>
                  <a:srgbClr val="FF0000"/>
                </a:solidFill>
              </a:rPr>
              <a:t>도로명주소</a:t>
            </a:r>
            <a:r>
              <a:rPr lang="en-US" altLang="ko-KR" b="1" i="1" u="sng" dirty="0" smtClean="0">
                <a:solidFill>
                  <a:srgbClr val="FF0000"/>
                </a:solidFill>
              </a:rPr>
              <a:t>) </a:t>
            </a:r>
            <a:r>
              <a:rPr lang="ko-KR" altLang="en-US" b="1" i="1" u="sng" dirty="0" smtClean="0">
                <a:solidFill>
                  <a:srgbClr val="FF0000"/>
                </a:solidFill>
              </a:rPr>
              <a:t>기재</a:t>
            </a:r>
            <a:r>
              <a:rPr lang="en-US" altLang="ko-KR" b="1" i="1" u="sng" dirty="0" smtClean="0">
                <a:solidFill>
                  <a:srgbClr val="FF0000"/>
                </a:solidFill>
              </a:rPr>
              <a:t>.</a:t>
            </a:r>
            <a:r>
              <a:rPr lang="ko-KR" altLang="en-US" sz="5900" b="1" i="1" u="sng" dirty="0" smtClean="0">
                <a:solidFill>
                  <a:srgbClr val="FF0000"/>
                </a:solidFill>
              </a:rPr>
              <a:t> </a:t>
            </a:r>
            <a:endParaRPr lang="en-US" altLang="ko-KR" sz="5900" b="1" i="1" u="sng" dirty="0">
              <a:solidFill>
                <a:srgbClr val="FF0000"/>
              </a:solidFill>
            </a:endParaRPr>
          </a:p>
          <a:p>
            <a:pPr algn="l"/>
            <a:r>
              <a:rPr lang="en-US" altLang="ko-KR" sz="5900" b="1" i="1" dirty="0" smtClean="0">
                <a:solidFill>
                  <a:srgbClr val="FF0000"/>
                </a:solidFill>
              </a:rPr>
              <a:t>  </a:t>
            </a:r>
            <a:r>
              <a:rPr lang="en-US" altLang="ko-KR" b="1" dirty="0" smtClean="0"/>
              <a:t>(</a:t>
            </a:r>
            <a:r>
              <a:rPr lang="ko-KR" altLang="en-US" b="1" dirty="0" smtClean="0"/>
              <a:t>시</a:t>
            </a:r>
            <a:r>
              <a:rPr lang="en-US" altLang="ko-KR" b="1" dirty="0" smtClean="0"/>
              <a:t>, </a:t>
            </a:r>
            <a:r>
              <a:rPr lang="ko-KR" altLang="en-US" b="1" dirty="0" smtClean="0"/>
              <a:t>군</a:t>
            </a:r>
            <a:r>
              <a:rPr lang="en-US" altLang="ko-KR" b="1" dirty="0" smtClean="0"/>
              <a:t>, </a:t>
            </a:r>
            <a:r>
              <a:rPr lang="ko-KR" altLang="en-US" b="1" dirty="0" smtClean="0"/>
              <a:t>구</a:t>
            </a:r>
            <a:r>
              <a:rPr lang="en-US" altLang="ko-KR" b="1" dirty="0" smtClean="0"/>
              <a:t>, </a:t>
            </a:r>
            <a:r>
              <a:rPr lang="ko-KR" altLang="en-US" b="1" dirty="0" err="1" smtClean="0"/>
              <a:t>동이름</a:t>
            </a:r>
            <a:r>
              <a:rPr lang="en-US" altLang="ko-KR" b="1" dirty="0"/>
              <a:t> </a:t>
            </a:r>
            <a:r>
              <a:rPr lang="ko-KR" altLang="en-US" b="1" dirty="0" err="1" smtClean="0"/>
              <a:t>아파트명</a:t>
            </a:r>
            <a:r>
              <a:rPr lang="en-US" altLang="ko-KR" b="1" dirty="0" smtClean="0"/>
              <a:t>, </a:t>
            </a:r>
            <a:r>
              <a:rPr lang="ko-KR" altLang="en-US" b="1" dirty="0" err="1" smtClean="0"/>
              <a:t>동호수</a:t>
            </a:r>
            <a:r>
              <a:rPr lang="en-US" altLang="ko-KR" b="1" dirty="0" smtClean="0"/>
              <a:t>, </a:t>
            </a:r>
            <a:r>
              <a:rPr lang="ko-KR" altLang="en-US" b="1" dirty="0" smtClean="0"/>
              <a:t>번지를 </a:t>
            </a:r>
            <a:endParaRPr lang="en-US" altLang="ko-KR" b="1" dirty="0" smtClean="0"/>
          </a:p>
          <a:p>
            <a:pPr algn="l"/>
            <a:r>
              <a:rPr lang="en-US" altLang="ko-KR" b="1" dirty="0"/>
              <a:t> </a:t>
            </a:r>
            <a:r>
              <a:rPr lang="en-US" altLang="ko-KR" b="1" dirty="0" smtClean="0"/>
              <a:t>  </a:t>
            </a:r>
            <a:r>
              <a:rPr lang="ko-KR" altLang="en-US" b="1" dirty="0" smtClean="0"/>
              <a:t>정확히 기재</a:t>
            </a:r>
            <a:r>
              <a:rPr lang="en-US" altLang="ko-KR" b="1" dirty="0" smtClean="0"/>
              <a:t>)</a:t>
            </a:r>
          </a:p>
          <a:p>
            <a:pPr algn="l"/>
            <a:r>
              <a:rPr lang="en-US" altLang="ko-KR" sz="2900" b="1" dirty="0" smtClean="0"/>
              <a:t>  </a:t>
            </a:r>
          </a:p>
          <a:p>
            <a:pPr algn="l"/>
            <a:r>
              <a:rPr lang="en-US" altLang="ko-KR" b="1" dirty="0" smtClean="0"/>
              <a:t>6)</a:t>
            </a:r>
            <a:r>
              <a:rPr lang="en-US" altLang="ko-KR" b="1" dirty="0" smtClean="0">
                <a:solidFill>
                  <a:srgbClr val="FF0000"/>
                </a:solidFill>
              </a:rPr>
              <a:t> </a:t>
            </a:r>
            <a:r>
              <a:rPr lang="ko-KR" altLang="en-US" b="1" dirty="0"/>
              <a:t>모든 신청서에는 </a:t>
            </a:r>
            <a:r>
              <a:rPr lang="ko-KR" altLang="en-US" b="1" i="1" u="sng" dirty="0">
                <a:solidFill>
                  <a:srgbClr val="FF0000"/>
                </a:solidFill>
              </a:rPr>
              <a:t>생년월일 </a:t>
            </a:r>
            <a:r>
              <a:rPr lang="en-US" altLang="ko-KR" b="1" i="1" u="sng" dirty="0">
                <a:solidFill>
                  <a:srgbClr val="FF0000"/>
                </a:solidFill>
              </a:rPr>
              <a:t>6</a:t>
            </a:r>
            <a:r>
              <a:rPr lang="ko-KR" altLang="en-US" b="1" i="1" u="sng" dirty="0">
                <a:solidFill>
                  <a:srgbClr val="FF0000"/>
                </a:solidFill>
              </a:rPr>
              <a:t>자리를</a:t>
            </a:r>
            <a:r>
              <a:rPr lang="ko-KR" altLang="en-US" dirty="0">
                <a:solidFill>
                  <a:srgbClr val="FF0000"/>
                </a:solidFill>
              </a:rPr>
              <a:t> </a:t>
            </a:r>
            <a:r>
              <a:rPr lang="ko-KR" altLang="en-US" b="1" dirty="0"/>
              <a:t>기재할 것</a:t>
            </a:r>
            <a:r>
              <a:rPr lang="en-US" altLang="ko-KR" b="1" dirty="0"/>
              <a:t>.</a:t>
            </a:r>
          </a:p>
          <a:p>
            <a:pPr algn="l"/>
            <a:r>
              <a:rPr lang="en-US" altLang="ko-KR" b="1" dirty="0"/>
              <a:t>   (</a:t>
            </a:r>
            <a:r>
              <a:rPr lang="ko-KR" altLang="en-US" b="1" dirty="0"/>
              <a:t>주민번호 뒷자리 기재금지</a:t>
            </a:r>
            <a:r>
              <a:rPr lang="en-US" altLang="ko-KR" b="1" dirty="0" smtClean="0"/>
              <a:t>)</a:t>
            </a:r>
          </a:p>
          <a:p>
            <a:pPr algn="l"/>
            <a:endParaRPr lang="en-US" altLang="ko-KR" b="1" dirty="0"/>
          </a:p>
          <a:p>
            <a:pPr algn="l"/>
            <a:r>
              <a:rPr lang="en-US" altLang="ko-KR" b="1" dirty="0" smtClean="0"/>
              <a:t>7) </a:t>
            </a:r>
            <a:r>
              <a:rPr lang="ko-KR" altLang="en-US" b="1" dirty="0" err="1" smtClean="0"/>
              <a:t>자필란에</a:t>
            </a:r>
            <a:r>
              <a:rPr lang="ko-KR" altLang="en-US" b="1" dirty="0" smtClean="0"/>
              <a:t> 본인 외 타인</a:t>
            </a:r>
            <a:r>
              <a:rPr lang="en-US" altLang="ko-KR" b="1" dirty="0" smtClean="0"/>
              <a:t>(</a:t>
            </a:r>
            <a:r>
              <a:rPr lang="ko-KR" altLang="en-US" b="1" dirty="0" smtClean="0"/>
              <a:t>조교선생님 등</a:t>
            </a:r>
            <a:r>
              <a:rPr lang="en-US" altLang="ko-KR" b="1" dirty="0" smtClean="0"/>
              <a:t>) </a:t>
            </a:r>
            <a:r>
              <a:rPr lang="ko-KR" altLang="en-US" b="1" dirty="0" smtClean="0"/>
              <a:t>대필 금지</a:t>
            </a:r>
            <a:r>
              <a:rPr lang="en-US" altLang="ko-KR" b="1" dirty="0" smtClean="0"/>
              <a:t>.</a:t>
            </a:r>
            <a:endParaRPr lang="en-US" altLang="ko-KR" sz="2900" b="1" dirty="0" smtClean="0"/>
          </a:p>
          <a:p>
            <a:pPr algn="l"/>
            <a:endParaRPr lang="en-US" altLang="ko-KR" sz="2900" b="1" dirty="0" smtClean="0"/>
          </a:p>
          <a:p>
            <a:pPr algn="l"/>
            <a:r>
              <a:rPr lang="en-US" altLang="ko-KR" b="1" dirty="0" smtClean="0"/>
              <a:t>8)</a:t>
            </a:r>
            <a:r>
              <a:rPr lang="en-US" altLang="ko-KR" b="1" dirty="0" smtClean="0">
                <a:solidFill>
                  <a:srgbClr val="FF0000"/>
                </a:solidFill>
              </a:rPr>
              <a:t> </a:t>
            </a:r>
            <a:r>
              <a:rPr lang="ko-KR" altLang="en-US" b="1" dirty="0" smtClean="0"/>
              <a:t>학생증 신청서의 </a:t>
            </a:r>
            <a:r>
              <a:rPr lang="ko-KR" altLang="en-US" b="1" i="1" u="sng" dirty="0" smtClean="0">
                <a:solidFill>
                  <a:srgbClr val="FF0000"/>
                </a:solidFill>
              </a:rPr>
              <a:t>사진부착 부분은 구기지 </a:t>
            </a:r>
            <a:r>
              <a:rPr lang="ko-KR" altLang="en-US" b="1" i="1" u="sng" dirty="0" err="1" smtClean="0">
                <a:solidFill>
                  <a:srgbClr val="FF0000"/>
                </a:solidFill>
              </a:rPr>
              <a:t>말것</a:t>
            </a:r>
            <a:r>
              <a:rPr lang="en-US" altLang="ko-KR" b="1" i="1" u="sng" dirty="0" smtClean="0">
                <a:solidFill>
                  <a:srgbClr val="FF0000"/>
                </a:solidFill>
              </a:rPr>
              <a:t>.</a:t>
            </a:r>
          </a:p>
          <a:p>
            <a:pPr algn="l"/>
            <a:endParaRPr lang="en-US" altLang="ko-KR" sz="1400" b="1" i="1" u="sng" dirty="0" smtClean="0">
              <a:solidFill>
                <a:srgbClr val="FF0000"/>
              </a:solidFill>
            </a:endParaRPr>
          </a:p>
          <a:p>
            <a:pPr algn="l"/>
            <a:r>
              <a:rPr lang="en-US" altLang="ko-KR" sz="2900" b="1" dirty="0" smtClean="0"/>
              <a:t>      (</a:t>
            </a:r>
            <a:r>
              <a:rPr lang="ko-KR" altLang="en-US" sz="2900" b="1" u="sng" dirty="0">
                <a:solidFill>
                  <a:srgbClr val="FF0000"/>
                </a:solidFill>
              </a:rPr>
              <a:t>증명사진 뒷장에는 학생 이름 학번 반드시 기재</a:t>
            </a:r>
            <a:r>
              <a:rPr lang="en-US" altLang="ko-KR" sz="2900" b="1" dirty="0"/>
              <a:t>)</a:t>
            </a:r>
          </a:p>
          <a:p>
            <a:pPr algn="l"/>
            <a:endParaRPr lang="en-US" altLang="ko-KR" sz="2900" b="1" u="sng" dirty="0" smtClean="0"/>
          </a:p>
          <a:p>
            <a:pPr algn="l"/>
            <a:r>
              <a:rPr lang="en-US" altLang="ko-KR" b="1" dirty="0" smtClean="0"/>
              <a:t>9) </a:t>
            </a:r>
            <a:r>
              <a:rPr lang="ko-KR" altLang="en-US" b="1" dirty="0" smtClean="0"/>
              <a:t>기존에 대구은행 본인계좌가 있</a:t>
            </a:r>
            <a:r>
              <a:rPr lang="ko-KR" altLang="en-US" b="1" dirty="0"/>
              <a:t>는</a:t>
            </a:r>
            <a:r>
              <a:rPr lang="ko-KR" altLang="en-US" b="1" dirty="0" smtClean="0"/>
              <a:t> 경우</a:t>
            </a:r>
            <a:r>
              <a:rPr lang="en-US" altLang="ko-KR" b="1" dirty="0"/>
              <a:t> </a:t>
            </a:r>
            <a:endParaRPr lang="en-US" altLang="ko-KR" b="1" dirty="0" smtClean="0"/>
          </a:p>
          <a:p>
            <a:pPr algn="l"/>
            <a:r>
              <a:rPr lang="ko-KR" altLang="en-US" b="1" dirty="0" smtClean="0">
                <a:solidFill>
                  <a:srgbClr val="FF0000"/>
                </a:solidFill>
              </a:rPr>
              <a:t>    해당 계좌기재</a:t>
            </a:r>
            <a:r>
              <a:rPr lang="en-US" altLang="ko-KR" b="1" dirty="0" smtClean="0"/>
              <a:t>. </a:t>
            </a:r>
            <a:r>
              <a:rPr lang="en-US" altLang="ko-KR" sz="3200" b="1" dirty="0" smtClean="0"/>
              <a:t>(</a:t>
            </a:r>
            <a:r>
              <a:rPr lang="ko-KR" altLang="en-US" sz="3200" b="1" u="sng" dirty="0" smtClean="0">
                <a:solidFill>
                  <a:srgbClr val="FF0000"/>
                </a:solidFill>
              </a:rPr>
              <a:t>학생증</a:t>
            </a:r>
            <a:r>
              <a:rPr lang="en-US" altLang="ko-KR" sz="3200" b="1" u="sng" dirty="0" smtClean="0">
                <a:solidFill>
                  <a:srgbClr val="FF0000"/>
                </a:solidFill>
              </a:rPr>
              <a:t>[</a:t>
            </a:r>
            <a:r>
              <a:rPr lang="ko-KR" altLang="en-US" sz="3200" b="1" u="sng" dirty="0" smtClean="0">
                <a:solidFill>
                  <a:srgbClr val="FF0000"/>
                </a:solidFill>
              </a:rPr>
              <a:t>신분층</a:t>
            </a:r>
            <a:r>
              <a:rPr lang="en-US" altLang="ko-KR" sz="3200" b="1" u="sng" dirty="0" smtClean="0">
                <a:solidFill>
                  <a:srgbClr val="FF0000"/>
                </a:solidFill>
              </a:rPr>
              <a:t>]</a:t>
            </a:r>
            <a:r>
              <a:rPr lang="ko-KR" altLang="en-US" sz="3200" b="1" u="sng" dirty="0" smtClean="0">
                <a:solidFill>
                  <a:srgbClr val="FF0000"/>
                </a:solidFill>
              </a:rPr>
              <a:t>카드발급신청서</a:t>
            </a:r>
            <a:r>
              <a:rPr lang="en-US" altLang="ko-KR" sz="3200" b="1" dirty="0" smtClean="0"/>
              <a:t>)</a:t>
            </a:r>
          </a:p>
          <a:p>
            <a:pPr algn="l"/>
            <a:endParaRPr lang="en-US" altLang="ko-KR" sz="2900" b="1" dirty="0"/>
          </a:p>
          <a:p>
            <a:pPr algn="l">
              <a:lnSpc>
                <a:spcPct val="120000"/>
              </a:lnSpc>
            </a:pPr>
            <a:r>
              <a:rPr lang="en-US" altLang="ko-KR" b="1" dirty="0" smtClean="0"/>
              <a:t>10) </a:t>
            </a:r>
            <a:r>
              <a:rPr lang="ko-KR" altLang="en-US" b="1" dirty="0" smtClean="0"/>
              <a:t>앞장의 서류순서대로 </a:t>
            </a:r>
            <a:r>
              <a:rPr lang="ko-KR" altLang="en-US" b="1" dirty="0" err="1" smtClean="0"/>
              <a:t>세팅</a:t>
            </a:r>
            <a:r>
              <a:rPr lang="ko-KR" altLang="en-US" b="1" dirty="0" smtClean="0"/>
              <a:t> </a:t>
            </a:r>
            <a:r>
              <a:rPr lang="ko-KR" altLang="en-US" b="1" dirty="0" err="1" smtClean="0"/>
              <a:t>부탁드립니다</a:t>
            </a:r>
            <a:r>
              <a:rPr lang="en-US" altLang="ko-KR" b="1" dirty="0" smtClean="0"/>
              <a:t>.</a:t>
            </a:r>
          </a:p>
          <a:p>
            <a:pPr algn="l">
              <a:lnSpc>
                <a:spcPct val="120000"/>
              </a:lnSpc>
            </a:pPr>
            <a:r>
              <a:rPr lang="en-US" altLang="ko-KR" sz="2900" b="1" i="1" dirty="0">
                <a:solidFill>
                  <a:srgbClr val="FF0000"/>
                </a:solidFill>
              </a:rPr>
              <a:t> </a:t>
            </a:r>
            <a:r>
              <a:rPr lang="en-US" altLang="ko-KR" sz="2900" b="1" i="1" dirty="0" smtClean="0">
                <a:solidFill>
                  <a:srgbClr val="FF0000"/>
                </a:solidFill>
              </a:rPr>
              <a:t>     </a:t>
            </a:r>
            <a:r>
              <a:rPr lang="ko-KR" altLang="en-US" sz="2900" b="1" i="1" dirty="0" smtClean="0">
                <a:solidFill>
                  <a:srgbClr val="FF0000"/>
                </a:solidFill>
              </a:rPr>
              <a:t> </a:t>
            </a:r>
            <a:r>
              <a:rPr lang="en-US" altLang="ko-KR" sz="2900" b="1" i="1" dirty="0" smtClean="0"/>
              <a:t>(</a:t>
            </a:r>
            <a:r>
              <a:rPr lang="ko-KR" altLang="en-US" sz="2900" b="1" i="1" dirty="0" smtClean="0"/>
              <a:t>앞면에 </a:t>
            </a:r>
            <a:r>
              <a:rPr lang="ko-KR" altLang="en-US" sz="2900" b="1" i="1" dirty="0" smtClean="0">
                <a:solidFill>
                  <a:srgbClr val="FF0000"/>
                </a:solidFill>
              </a:rPr>
              <a:t>학과 </a:t>
            </a:r>
            <a:r>
              <a:rPr lang="en-US" altLang="ko-KR" sz="2900" b="1" i="1" dirty="0" smtClean="0">
                <a:solidFill>
                  <a:srgbClr val="FF0000"/>
                </a:solidFill>
              </a:rPr>
              <a:t>,</a:t>
            </a:r>
            <a:r>
              <a:rPr lang="ko-KR" altLang="en-US" sz="2900" b="1" i="1" dirty="0" smtClean="0">
                <a:solidFill>
                  <a:srgbClr val="FF0000"/>
                </a:solidFill>
              </a:rPr>
              <a:t>매수</a:t>
            </a:r>
            <a:r>
              <a:rPr lang="en-US" altLang="ko-KR" sz="2900" b="1" i="1" dirty="0" smtClean="0">
                <a:solidFill>
                  <a:srgbClr val="FF0000"/>
                </a:solidFill>
              </a:rPr>
              <a:t>,</a:t>
            </a:r>
            <a:r>
              <a:rPr lang="ko-KR" altLang="en-US" sz="2900" b="1" i="1" dirty="0" smtClean="0">
                <a:solidFill>
                  <a:srgbClr val="FF0000"/>
                </a:solidFill>
              </a:rPr>
              <a:t>명부</a:t>
            </a:r>
            <a:r>
              <a:rPr lang="en-US" altLang="ko-KR" sz="2900" b="1" i="1" dirty="0" smtClean="0">
                <a:solidFill>
                  <a:srgbClr val="FF0000"/>
                </a:solidFill>
              </a:rPr>
              <a:t>,</a:t>
            </a:r>
            <a:r>
              <a:rPr lang="ko-KR" altLang="en-US" sz="2900" b="1" i="1" dirty="0" smtClean="0">
                <a:solidFill>
                  <a:srgbClr val="FF0000"/>
                </a:solidFill>
              </a:rPr>
              <a:t>담당자 연락처가 </a:t>
            </a:r>
            <a:r>
              <a:rPr lang="ko-KR" altLang="en-US" sz="2900" b="1" i="1" dirty="0">
                <a:solidFill>
                  <a:srgbClr val="FF0000"/>
                </a:solidFill>
              </a:rPr>
              <a:t>기</a:t>
            </a:r>
            <a:r>
              <a:rPr lang="ko-KR" altLang="en-US" sz="2900" b="1" i="1" dirty="0" smtClean="0">
                <a:solidFill>
                  <a:srgbClr val="FF0000"/>
                </a:solidFill>
              </a:rPr>
              <a:t>재된 자료 첨부해서  제출</a:t>
            </a:r>
            <a:r>
              <a:rPr lang="en-US" altLang="ko-KR" sz="2900" b="1" i="1" dirty="0" smtClean="0"/>
              <a:t>.)</a:t>
            </a:r>
          </a:p>
        </p:txBody>
      </p:sp>
      <p:sp>
        <p:nvSpPr>
          <p:cNvPr id="3" name="직사각형 2"/>
          <p:cNvSpPr/>
          <p:nvPr/>
        </p:nvSpPr>
        <p:spPr>
          <a:xfrm>
            <a:off x="908720" y="251520"/>
            <a:ext cx="5112568" cy="864096"/>
          </a:xfrm>
          <a:prstGeom prst="rect">
            <a:avLst/>
          </a:prstGeom>
          <a:solidFill>
            <a:srgbClr val="FFC000"/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4800" dirty="0" smtClean="0">
                <a:solidFill>
                  <a:srgbClr val="FF0000"/>
                </a:solidFill>
                <a:latin typeface="휴먼둥근헤드라인" pitchFamily="18" charset="-127"/>
                <a:ea typeface="휴먼둥근헤드라인" pitchFamily="18" charset="-127"/>
              </a:rPr>
              <a:t>유 의 사 항</a:t>
            </a:r>
            <a:endParaRPr lang="ko-KR" altLang="en-US" sz="4800" dirty="0">
              <a:latin typeface="휴먼둥근헤드라인" pitchFamily="18" charset="-127"/>
              <a:ea typeface="휴먼둥근헤드라인" pitchFamily="18" charset="-127"/>
            </a:endParaRPr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12"/>
          </p:nvPr>
        </p:nvSpPr>
        <p:spPr>
          <a:xfrm>
            <a:off x="4997152" y="8765687"/>
            <a:ext cx="1600200" cy="486833"/>
          </a:xfrm>
        </p:spPr>
        <p:txBody>
          <a:bodyPr/>
          <a:lstStyle/>
          <a:p>
            <a:fld id="{4845CE7E-039C-498A-96FC-248C338729B7}" type="slidenum">
              <a:rPr lang="ko-KR" altLang="en-US" smtClean="0"/>
              <a:t>2</a:t>
            </a:fld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35232232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5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8640" y="84139"/>
            <a:ext cx="6480720" cy="909637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TextBox 4"/>
          <p:cNvSpPr txBox="1"/>
          <p:nvPr/>
        </p:nvSpPr>
        <p:spPr>
          <a:xfrm>
            <a:off x="1412776" y="1440523"/>
            <a:ext cx="1368152" cy="323165"/>
          </a:xfrm>
          <a:prstGeom prst="rect">
            <a:avLst/>
          </a:prstGeom>
          <a:ln>
            <a:solidFill>
              <a:srgbClr val="FF0000"/>
            </a:solidFill>
            <a:prstDash val="solid"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ko-KR" altLang="en-US" sz="1500" b="1" dirty="0" smtClean="0">
                <a:solidFill>
                  <a:srgbClr val="FF0000"/>
                </a:solidFill>
              </a:rPr>
              <a:t>고객자필 </a:t>
            </a:r>
            <a:endParaRPr kumimoji="0" lang="ko-KR" altLang="en-US" sz="1500" b="1" dirty="0">
              <a:solidFill>
                <a:srgbClr val="FF0000"/>
              </a:solidFill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1600672" y="1835696"/>
            <a:ext cx="1813892" cy="553998"/>
          </a:xfrm>
          <a:prstGeom prst="rect">
            <a:avLst/>
          </a:prstGeom>
          <a:ln>
            <a:solidFill>
              <a:srgbClr val="FF0000"/>
            </a:solidFill>
            <a:prstDash val="sysDot"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ko-KR" altLang="en-US" sz="1500" b="1" dirty="0" smtClean="0">
                <a:solidFill>
                  <a:srgbClr val="FF0000"/>
                </a:solidFill>
              </a:rPr>
              <a:t>★주의</a:t>
            </a:r>
            <a:r>
              <a:rPr kumimoji="0" lang="en-US" altLang="ko-KR" sz="1500" b="1" dirty="0" smtClean="0">
                <a:solidFill>
                  <a:srgbClr val="FF0000"/>
                </a:solidFill>
              </a:rPr>
              <a:t>!!</a:t>
            </a:r>
            <a:r>
              <a:rPr kumimoji="0" lang="ko-KR" altLang="en-US" sz="1500" b="1" dirty="0" smtClean="0">
                <a:solidFill>
                  <a:srgbClr val="FF0000"/>
                </a:solidFill>
              </a:rPr>
              <a:t>★</a:t>
            </a:r>
            <a:endParaRPr kumimoji="0" lang="en-US" altLang="ko-KR" sz="1500" b="1" dirty="0" smtClean="0">
              <a:solidFill>
                <a:srgbClr val="FF0000"/>
              </a:solidFill>
            </a:endParaRP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ko-KR" altLang="en-US" sz="1500" b="1" dirty="0" err="1" smtClean="0">
                <a:solidFill>
                  <a:srgbClr val="FF0000"/>
                </a:solidFill>
              </a:rPr>
              <a:t>도로명주소</a:t>
            </a:r>
            <a:r>
              <a:rPr kumimoji="0" lang="en-US" altLang="ko-KR" sz="1500" b="1" dirty="0" smtClean="0">
                <a:solidFill>
                  <a:srgbClr val="FF0000"/>
                </a:solidFill>
              </a:rPr>
              <a:t>(</a:t>
            </a:r>
            <a:r>
              <a:rPr kumimoji="0" lang="ko-KR" altLang="en-US" sz="1500" b="1" dirty="0" err="1" smtClean="0">
                <a:solidFill>
                  <a:srgbClr val="FF0000"/>
                </a:solidFill>
              </a:rPr>
              <a:t>신주소</a:t>
            </a:r>
            <a:r>
              <a:rPr kumimoji="0" lang="en-US" altLang="ko-KR" sz="1500" b="1" dirty="0" smtClean="0">
                <a:solidFill>
                  <a:srgbClr val="FF0000"/>
                </a:solidFill>
              </a:rPr>
              <a:t>)</a:t>
            </a:r>
            <a:r>
              <a:rPr kumimoji="0" lang="ko-KR" altLang="en-US" sz="1500" b="1" dirty="0" smtClean="0">
                <a:solidFill>
                  <a:srgbClr val="FF0000"/>
                </a:solidFill>
              </a:rPr>
              <a:t> </a:t>
            </a:r>
            <a:endParaRPr kumimoji="0" lang="ko-KR" altLang="en-US" sz="1500" b="1" dirty="0">
              <a:solidFill>
                <a:srgbClr val="FF0000"/>
              </a:solidFill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1844824" y="3101643"/>
            <a:ext cx="1080120" cy="246221"/>
          </a:xfrm>
          <a:prstGeom prst="rect">
            <a:avLst/>
          </a:prstGeom>
          <a:ln>
            <a:solidFill>
              <a:srgbClr val="FF0000"/>
            </a:solidFill>
            <a:prstDash val="solid"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ko-KR" altLang="en-US" sz="1000" b="1" dirty="0" smtClean="0">
                <a:solidFill>
                  <a:srgbClr val="FF0000"/>
                </a:solidFill>
              </a:rPr>
              <a:t>휴대폰 번호 </a:t>
            </a:r>
            <a:endParaRPr kumimoji="0" lang="ko-KR" altLang="en-US" sz="1000" b="1" dirty="0">
              <a:solidFill>
                <a:srgbClr val="FF0000"/>
              </a:solidFill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1232756" y="8388424"/>
            <a:ext cx="1368152" cy="261610"/>
          </a:xfrm>
          <a:prstGeom prst="rect">
            <a:avLst/>
          </a:prstGeom>
          <a:ln>
            <a:solidFill>
              <a:srgbClr val="FF0000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ko-KR" altLang="en-US" sz="1100" b="1" dirty="0">
                <a:solidFill>
                  <a:srgbClr val="FF0000"/>
                </a:solidFill>
              </a:rPr>
              <a:t>고객 자필 및 </a:t>
            </a:r>
            <a:r>
              <a:rPr lang="ko-KR" altLang="en-US" sz="1100" b="1" dirty="0" smtClean="0">
                <a:solidFill>
                  <a:srgbClr val="FF0000"/>
                </a:solidFill>
              </a:rPr>
              <a:t>서</a:t>
            </a:r>
            <a:r>
              <a:rPr lang="ko-KR" altLang="en-US" sz="1100" b="1" dirty="0">
                <a:solidFill>
                  <a:srgbClr val="FF0000"/>
                </a:solidFill>
              </a:rPr>
              <a:t>명</a:t>
            </a:r>
            <a:endParaRPr kumimoji="0" lang="ko-KR" altLang="en-US" sz="1100" b="1" dirty="0">
              <a:solidFill>
                <a:srgbClr val="FF0000"/>
              </a:solidFill>
            </a:endParaRPr>
          </a:p>
        </p:txBody>
      </p:sp>
      <p:sp>
        <p:nvSpPr>
          <p:cNvPr id="10" name="슬라이드 번호 개체 틀 9"/>
          <p:cNvSpPr>
            <a:spLocks noGrp="1"/>
          </p:cNvSpPr>
          <p:nvPr>
            <p:ph type="sldNum" sz="quarter" idx="12"/>
          </p:nvPr>
        </p:nvSpPr>
        <p:spPr>
          <a:xfrm>
            <a:off x="4997152" y="8765687"/>
            <a:ext cx="1600200" cy="486833"/>
          </a:xfrm>
        </p:spPr>
        <p:txBody>
          <a:bodyPr/>
          <a:lstStyle/>
          <a:p>
            <a:fld id="{4845CE7E-039C-498A-96FC-248C338729B7}" type="slidenum">
              <a:rPr lang="ko-KR" altLang="en-US" smtClean="0"/>
              <a:t>3</a:t>
            </a:fld>
            <a:endParaRPr lang="ko-KR" altLang="en-US" dirty="0"/>
          </a:p>
        </p:txBody>
      </p:sp>
      <p:sp>
        <p:nvSpPr>
          <p:cNvPr id="9" name="TextBox 8"/>
          <p:cNvSpPr txBox="1"/>
          <p:nvPr/>
        </p:nvSpPr>
        <p:spPr>
          <a:xfrm>
            <a:off x="4581131" y="1270665"/>
            <a:ext cx="1440157" cy="276999"/>
          </a:xfrm>
          <a:prstGeom prst="rect">
            <a:avLst/>
          </a:prstGeom>
          <a:ln>
            <a:solidFill>
              <a:srgbClr val="FF0000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ko-KR" altLang="en-US" sz="1200" b="1" dirty="0" smtClean="0">
                <a:solidFill>
                  <a:srgbClr val="FF0000"/>
                </a:solidFill>
              </a:rPr>
              <a:t>생년</a:t>
            </a:r>
            <a:r>
              <a:rPr lang="ko-KR" altLang="en-US" sz="1200" b="1" dirty="0" smtClean="0">
                <a:solidFill>
                  <a:srgbClr val="FF0000"/>
                </a:solidFill>
              </a:rPr>
              <a:t>월일</a:t>
            </a:r>
            <a:r>
              <a:rPr lang="en-US" altLang="ko-KR" sz="1200" b="1" dirty="0" smtClean="0">
                <a:solidFill>
                  <a:srgbClr val="FF0000"/>
                </a:solidFill>
              </a:rPr>
              <a:t>(6</a:t>
            </a:r>
            <a:r>
              <a:rPr lang="ko-KR" altLang="en-US" sz="1200" b="1" dirty="0" smtClean="0">
                <a:solidFill>
                  <a:srgbClr val="FF0000"/>
                </a:solidFill>
              </a:rPr>
              <a:t>자리</a:t>
            </a:r>
            <a:r>
              <a:rPr lang="en-US" altLang="ko-KR" sz="1200" b="1" dirty="0" smtClean="0">
                <a:solidFill>
                  <a:srgbClr val="FF0000"/>
                </a:solidFill>
              </a:rPr>
              <a:t>)</a:t>
            </a:r>
            <a:endParaRPr kumimoji="0" lang="ko-KR" altLang="en-US" sz="1200" b="1" dirty="0">
              <a:solidFill>
                <a:srgbClr val="FF0000"/>
              </a:solidFill>
            </a:endParaRPr>
          </a:p>
        </p:txBody>
      </p:sp>
      <p:sp>
        <p:nvSpPr>
          <p:cNvPr id="11" name="직사각형 10"/>
          <p:cNvSpPr/>
          <p:nvPr/>
        </p:nvSpPr>
        <p:spPr>
          <a:xfrm>
            <a:off x="512676" y="6879990"/>
            <a:ext cx="180020" cy="140282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altLang="ko-KR" sz="1600" b="1" dirty="0">
                <a:solidFill>
                  <a:srgbClr val="C00000"/>
                </a:solidFill>
              </a:rPr>
              <a:t>V</a:t>
            </a:r>
            <a:endParaRPr lang="ko-KR" altLang="en-US" sz="1600" b="1" dirty="0">
              <a:solidFill>
                <a:srgbClr val="C00000"/>
              </a:solidFill>
            </a:endParaRPr>
          </a:p>
        </p:txBody>
      </p:sp>
      <p:sp>
        <p:nvSpPr>
          <p:cNvPr id="13" name="직사각형 12"/>
          <p:cNvSpPr/>
          <p:nvPr/>
        </p:nvSpPr>
        <p:spPr>
          <a:xfrm>
            <a:off x="512676" y="7096014"/>
            <a:ext cx="180020" cy="140282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altLang="ko-KR" sz="1600" b="1" dirty="0">
                <a:solidFill>
                  <a:srgbClr val="C00000"/>
                </a:solidFill>
              </a:rPr>
              <a:t>V</a:t>
            </a:r>
            <a:endParaRPr lang="ko-KR" altLang="en-US" sz="1600" b="1" dirty="0">
              <a:solidFill>
                <a:srgbClr val="C00000"/>
              </a:solidFill>
            </a:endParaRPr>
          </a:p>
        </p:txBody>
      </p:sp>
      <p:sp>
        <p:nvSpPr>
          <p:cNvPr id="14" name="직사각형 13"/>
          <p:cNvSpPr/>
          <p:nvPr/>
        </p:nvSpPr>
        <p:spPr>
          <a:xfrm>
            <a:off x="512676" y="7312038"/>
            <a:ext cx="180020" cy="140282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altLang="ko-KR" sz="1600" b="1" dirty="0">
                <a:solidFill>
                  <a:srgbClr val="C00000"/>
                </a:solidFill>
              </a:rPr>
              <a:t>V</a:t>
            </a:r>
            <a:endParaRPr lang="ko-KR" altLang="en-US" sz="1600" b="1" dirty="0">
              <a:solidFill>
                <a:srgbClr val="C00000"/>
              </a:solidFill>
            </a:endParaRPr>
          </a:p>
        </p:txBody>
      </p:sp>
      <p:sp>
        <p:nvSpPr>
          <p:cNvPr id="15" name="직사각형 14"/>
          <p:cNvSpPr/>
          <p:nvPr/>
        </p:nvSpPr>
        <p:spPr>
          <a:xfrm>
            <a:off x="512676" y="7528062"/>
            <a:ext cx="180020" cy="140282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altLang="ko-KR" sz="1600" b="1" dirty="0">
                <a:solidFill>
                  <a:srgbClr val="C00000"/>
                </a:solidFill>
              </a:rPr>
              <a:t>V</a:t>
            </a:r>
            <a:endParaRPr lang="ko-KR" altLang="en-US" sz="1600" b="1" dirty="0">
              <a:solidFill>
                <a:srgbClr val="C00000"/>
              </a:solidFill>
            </a:endParaRPr>
          </a:p>
        </p:txBody>
      </p:sp>
      <p:sp>
        <p:nvSpPr>
          <p:cNvPr id="16" name="직사각형 15"/>
          <p:cNvSpPr/>
          <p:nvPr/>
        </p:nvSpPr>
        <p:spPr>
          <a:xfrm>
            <a:off x="512676" y="7740352"/>
            <a:ext cx="180020" cy="140282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altLang="ko-KR" sz="1600" b="1" dirty="0">
                <a:solidFill>
                  <a:srgbClr val="C00000"/>
                </a:solidFill>
              </a:rPr>
              <a:t>V</a:t>
            </a:r>
            <a:endParaRPr lang="ko-KR" altLang="en-US" sz="1600" b="1" dirty="0">
              <a:solidFill>
                <a:srgbClr val="C00000"/>
              </a:solidFill>
            </a:endParaRPr>
          </a:p>
        </p:txBody>
      </p:sp>
      <p:sp>
        <p:nvSpPr>
          <p:cNvPr id="17" name="직사각형 16"/>
          <p:cNvSpPr/>
          <p:nvPr/>
        </p:nvSpPr>
        <p:spPr>
          <a:xfrm>
            <a:off x="1340768" y="8172400"/>
            <a:ext cx="180020" cy="140282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altLang="ko-KR" sz="1600" b="1" dirty="0">
                <a:solidFill>
                  <a:srgbClr val="C00000"/>
                </a:solidFill>
              </a:rPr>
              <a:t>V</a:t>
            </a:r>
            <a:endParaRPr lang="ko-KR" altLang="en-US" sz="1600" b="1" dirty="0">
              <a:solidFill>
                <a:srgbClr val="C00000"/>
              </a:solidFill>
            </a:endParaRPr>
          </a:p>
        </p:txBody>
      </p:sp>
      <p:sp>
        <p:nvSpPr>
          <p:cNvPr id="18" name="직사각형 17"/>
          <p:cNvSpPr/>
          <p:nvPr/>
        </p:nvSpPr>
        <p:spPr>
          <a:xfrm>
            <a:off x="5769260" y="6948264"/>
            <a:ext cx="180020" cy="140282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altLang="ko-KR" sz="1200" b="1" dirty="0">
                <a:solidFill>
                  <a:srgbClr val="C00000"/>
                </a:solidFill>
              </a:rPr>
              <a:t>V</a:t>
            </a:r>
            <a:endParaRPr lang="ko-KR" altLang="en-US" sz="1200" b="1" dirty="0">
              <a:solidFill>
                <a:srgbClr val="C00000"/>
              </a:solidFill>
            </a:endParaRPr>
          </a:p>
        </p:txBody>
      </p:sp>
      <p:sp>
        <p:nvSpPr>
          <p:cNvPr id="21" name="직사각형 20"/>
          <p:cNvSpPr/>
          <p:nvPr/>
        </p:nvSpPr>
        <p:spPr>
          <a:xfrm>
            <a:off x="512676" y="7954509"/>
            <a:ext cx="180020" cy="140282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altLang="ko-KR" sz="1600" b="1" dirty="0">
                <a:solidFill>
                  <a:srgbClr val="C00000"/>
                </a:solidFill>
              </a:rPr>
              <a:t>V</a:t>
            </a:r>
            <a:endParaRPr lang="ko-KR" altLang="en-US" sz="1600" b="1" dirty="0">
              <a:solidFill>
                <a:srgbClr val="C00000"/>
              </a:solidFill>
            </a:endParaRPr>
          </a:p>
        </p:txBody>
      </p:sp>
      <p:sp>
        <p:nvSpPr>
          <p:cNvPr id="22" name="직사각형 21"/>
          <p:cNvSpPr/>
          <p:nvPr/>
        </p:nvSpPr>
        <p:spPr>
          <a:xfrm>
            <a:off x="5589240" y="7126170"/>
            <a:ext cx="180020" cy="140282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altLang="ko-KR" sz="1200" b="1" dirty="0">
                <a:solidFill>
                  <a:srgbClr val="C00000"/>
                </a:solidFill>
              </a:rPr>
              <a:t>V</a:t>
            </a:r>
            <a:endParaRPr lang="ko-KR" altLang="en-US" sz="1200" b="1" dirty="0">
              <a:solidFill>
                <a:srgbClr val="C00000"/>
              </a:solidFill>
            </a:endParaRPr>
          </a:p>
        </p:txBody>
      </p:sp>
      <p:sp>
        <p:nvSpPr>
          <p:cNvPr id="23" name="직사각형 22"/>
          <p:cNvSpPr/>
          <p:nvPr/>
        </p:nvSpPr>
        <p:spPr>
          <a:xfrm>
            <a:off x="4293096" y="7108987"/>
            <a:ext cx="180020" cy="140282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altLang="ko-KR" sz="1200" b="1" dirty="0">
                <a:solidFill>
                  <a:srgbClr val="C00000"/>
                </a:solidFill>
              </a:rPr>
              <a:t>V</a:t>
            </a:r>
            <a:endParaRPr lang="ko-KR" altLang="en-US" sz="1200" b="1" dirty="0">
              <a:solidFill>
                <a:srgbClr val="C00000"/>
              </a:solidFill>
            </a:endParaRPr>
          </a:p>
        </p:txBody>
      </p:sp>
      <p:sp>
        <p:nvSpPr>
          <p:cNvPr id="24" name="직사각형 23"/>
          <p:cNvSpPr/>
          <p:nvPr/>
        </p:nvSpPr>
        <p:spPr>
          <a:xfrm>
            <a:off x="4653136" y="7816094"/>
            <a:ext cx="180020" cy="140282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altLang="ko-KR" sz="1200" b="1" dirty="0">
                <a:solidFill>
                  <a:srgbClr val="C00000"/>
                </a:solidFill>
              </a:rPr>
              <a:t>V</a:t>
            </a:r>
            <a:endParaRPr lang="ko-KR" altLang="en-US" sz="1200" b="1" dirty="0">
              <a:solidFill>
                <a:srgbClr val="C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9936324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6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-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-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-7200000" s="0" l="0"/>
                                      </p:by>
                                    </p:animClr>
                                    <p:set>
                                      <p:cBhvr>
                                        <p:cTn id="9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934" y="0"/>
            <a:ext cx="6858934" cy="9144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직사각형 5"/>
          <p:cNvSpPr/>
          <p:nvPr/>
        </p:nvSpPr>
        <p:spPr>
          <a:xfrm>
            <a:off x="5661248" y="4716016"/>
            <a:ext cx="1008112" cy="648072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ko-KR" altLang="en-US"/>
          </a:p>
        </p:txBody>
      </p:sp>
      <p:sp>
        <p:nvSpPr>
          <p:cNvPr id="4" name="TextBox 3"/>
          <p:cNvSpPr txBox="1"/>
          <p:nvPr/>
        </p:nvSpPr>
        <p:spPr>
          <a:xfrm>
            <a:off x="5805264" y="4850740"/>
            <a:ext cx="72008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dirty="0" smtClean="0">
                <a:solidFill>
                  <a:srgbClr val="FF0000"/>
                </a:solidFill>
              </a:rPr>
              <a:t>서명</a:t>
            </a:r>
            <a:endParaRPr lang="ko-KR" altLang="en-US" dirty="0">
              <a:solidFill>
                <a:srgbClr val="FF0000"/>
              </a:solidFill>
            </a:endParaRPr>
          </a:p>
        </p:txBody>
      </p:sp>
      <p:sp>
        <p:nvSpPr>
          <p:cNvPr id="2" name="포인트가 5개인 별 1"/>
          <p:cNvSpPr/>
          <p:nvPr/>
        </p:nvSpPr>
        <p:spPr>
          <a:xfrm>
            <a:off x="4293097" y="7164288"/>
            <a:ext cx="432047" cy="504056"/>
          </a:xfrm>
          <a:prstGeom prst="star5">
            <a:avLst/>
          </a:prstGeom>
          <a:solidFill>
            <a:srgbClr val="FF000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7" name="TextBox 6"/>
          <p:cNvSpPr txBox="1"/>
          <p:nvPr/>
        </p:nvSpPr>
        <p:spPr>
          <a:xfrm>
            <a:off x="5795640" y="6804248"/>
            <a:ext cx="1017736" cy="646331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ko-KR" altLang="en-US" dirty="0" smtClean="0">
                <a:solidFill>
                  <a:srgbClr val="FF0000"/>
                </a:solidFill>
                <a:latin typeface="휴먼둥근헤드라인" pitchFamily="18" charset="-127"/>
                <a:ea typeface="휴먼둥근헤드라인" pitchFamily="18" charset="-127"/>
              </a:rPr>
              <a:t>학교</a:t>
            </a:r>
            <a:endParaRPr lang="en-US" altLang="ko-KR" dirty="0" smtClean="0">
              <a:solidFill>
                <a:srgbClr val="FF0000"/>
              </a:solidFill>
              <a:latin typeface="휴먼둥근헤드라인" pitchFamily="18" charset="-127"/>
              <a:ea typeface="휴먼둥근헤드라인" pitchFamily="18" charset="-127"/>
            </a:endParaRPr>
          </a:p>
          <a:p>
            <a:pPr algn="ctr"/>
            <a:r>
              <a:rPr lang="ko-KR" altLang="en-US" dirty="0" smtClean="0">
                <a:solidFill>
                  <a:srgbClr val="FF0000"/>
                </a:solidFill>
                <a:latin typeface="휴먼둥근헤드라인" pitchFamily="18" charset="-127"/>
                <a:ea typeface="휴먼둥근헤드라인" pitchFamily="18" charset="-127"/>
              </a:rPr>
              <a:t>직인</a:t>
            </a:r>
            <a:endParaRPr lang="ko-KR" altLang="en-US" dirty="0">
              <a:solidFill>
                <a:srgbClr val="FF0000"/>
              </a:solidFill>
              <a:latin typeface="휴먼둥근헤드라인" pitchFamily="18" charset="-127"/>
              <a:ea typeface="휴먼둥근헤드라인" pitchFamily="18" charset="-127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4509120" y="7550750"/>
            <a:ext cx="2088233" cy="261610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ko-KR" altLang="en-US" sz="1100" b="1" dirty="0" smtClean="0">
                <a:solidFill>
                  <a:srgbClr val="FF0000"/>
                </a:solidFill>
              </a:rPr>
              <a:t>고객 자필 </a:t>
            </a:r>
            <a:r>
              <a:rPr kumimoji="0" lang="ko-KR" altLang="en-US" sz="1100" b="1" dirty="0">
                <a:solidFill>
                  <a:srgbClr val="FF0000"/>
                </a:solidFill>
              </a:rPr>
              <a:t>및 </a:t>
            </a:r>
            <a:r>
              <a:rPr lang="ko-KR" altLang="en-US" sz="1100" b="1" dirty="0" smtClean="0">
                <a:solidFill>
                  <a:srgbClr val="FF0000"/>
                </a:solidFill>
              </a:rPr>
              <a:t>서명</a:t>
            </a:r>
            <a:endParaRPr kumimoji="0" lang="ko-KR" altLang="en-US" sz="1100" b="1" dirty="0">
              <a:solidFill>
                <a:srgbClr val="FF0000"/>
              </a:solidFill>
            </a:endParaRPr>
          </a:p>
        </p:txBody>
      </p:sp>
      <p:sp>
        <p:nvSpPr>
          <p:cNvPr id="9" name="포인트가 5개인 별 8"/>
          <p:cNvSpPr/>
          <p:nvPr/>
        </p:nvSpPr>
        <p:spPr>
          <a:xfrm>
            <a:off x="5589241" y="6516216"/>
            <a:ext cx="432047" cy="504056"/>
          </a:xfrm>
          <a:prstGeom prst="star5">
            <a:avLst/>
          </a:prstGeom>
          <a:solidFill>
            <a:srgbClr val="FF000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12"/>
          </p:nvPr>
        </p:nvSpPr>
        <p:spPr>
          <a:xfrm>
            <a:off x="4997152" y="8765687"/>
            <a:ext cx="1600200" cy="486833"/>
          </a:xfrm>
        </p:spPr>
        <p:txBody>
          <a:bodyPr/>
          <a:lstStyle/>
          <a:p>
            <a:fld id="{4845CE7E-039C-498A-96FC-248C338729B7}" type="slidenum">
              <a:rPr lang="ko-KR" altLang="en-US" smtClean="0"/>
              <a:t>4</a:t>
            </a:fld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30514297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45CE7E-039C-498A-96FC-248C338729B7}" type="slidenum">
              <a:rPr lang="ko-KR" altLang="en-US" smtClean="0"/>
              <a:t>5</a:t>
            </a:fld>
            <a:endParaRPr lang="ko-KR" altLang="en-US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624" y="94583"/>
            <a:ext cx="6741368" cy="894607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직사각형 5"/>
          <p:cNvSpPr/>
          <p:nvPr/>
        </p:nvSpPr>
        <p:spPr>
          <a:xfrm>
            <a:off x="4437112" y="7168022"/>
            <a:ext cx="180020" cy="140282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altLang="ko-KR" sz="1600" b="1" dirty="0">
                <a:solidFill>
                  <a:srgbClr val="C00000"/>
                </a:solidFill>
              </a:rPr>
              <a:t>V</a:t>
            </a:r>
            <a:endParaRPr lang="ko-KR" altLang="en-US" sz="1600" b="1" dirty="0">
              <a:solidFill>
                <a:srgbClr val="C00000"/>
              </a:solidFill>
            </a:endParaRPr>
          </a:p>
        </p:txBody>
      </p:sp>
      <p:sp>
        <p:nvSpPr>
          <p:cNvPr id="7" name="직사각형 6"/>
          <p:cNvSpPr/>
          <p:nvPr/>
        </p:nvSpPr>
        <p:spPr>
          <a:xfrm>
            <a:off x="2024844" y="7384046"/>
            <a:ext cx="180020" cy="140282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altLang="ko-KR" sz="1600" b="1" dirty="0">
                <a:solidFill>
                  <a:srgbClr val="C00000"/>
                </a:solidFill>
              </a:rPr>
              <a:t>V</a:t>
            </a:r>
            <a:endParaRPr lang="ko-KR" altLang="en-US" sz="1600" b="1" dirty="0">
              <a:solidFill>
                <a:srgbClr val="C00000"/>
              </a:solidFill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4941167" y="7463353"/>
            <a:ext cx="1440161" cy="276999"/>
          </a:xfrm>
          <a:prstGeom prst="rect">
            <a:avLst/>
          </a:prstGeom>
          <a:solidFill>
            <a:schemeClr val="lt1"/>
          </a:solidFill>
          <a:ln>
            <a:solidFill>
              <a:srgbClr val="FF0000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ko-KR" altLang="en-US" sz="1200" b="1" dirty="0" smtClean="0">
                <a:solidFill>
                  <a:srgbClr val="FF0000"/>
                </a:solidFill>
              </a:rPr>
              <a:t>고객 자필 </a:t>
            </a:r>
            <a:r>
              <a:rPr lang="ko-KR" altLang="en-US" sz="1200" b="1" dirty="0">
                <a:solidFill>
                  <a:srgbClr val="FF0000"/>
                </a:solidFill>
              </a:rPr>
              <a:t>및</a:t>
            </a:r>
            <a:r>
              <a:rPr kumimoji="0" lang="ko-KR" altLang="en-US" sz="1200" b="1" dirty="0" smtClean="0">
                <a:solidFill>
                  <a:srgbClr val="FF0000"/>
                </a:solidFill>
              </a:rPr>
              <a:t> </a:t>
            </a:r>
            <a:r>
              <a:rPr lang="ko-KR" altLang="en-US" sz="1200" b="1" dirty="0" smtClean="0">
                <a:solidFill>
                  <a:srgbClr val="FF0000"/>
                </a:solidFill>
              </a:rPr>
              <a:t>서</a:t>
            </a:r>
            <a:r>
              <a:rPr lang="ko-KR" altLang="en-US" sz="1200" b="1" dirty="0">
                <a:solidFill>
                  <a:srgbClr val="FF0000"/>
                </a:solidFill>
              </a:rPr>
              <a:t>명</a:t>
            </a:r>
            <a:endParaRPr kumimoji="0" lang="ko-KR" altLang="en-US" sz="1200" b="1" dirty="0">
              <a:solidFill>
                <a:srgbClr val="FF0000"/>
              </a:solidFill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4941171" y="7740352"/>
            <a:ext cx="1440157" cy="276999"/>
          </a:xfrm>
          <a:prstGeom prst="rect">
            <a:avLst/>
          </a:prstGeom>
          <a:ln>
            <a:solidFill>
              <a:srgbClr val="FF0000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ko-KR" altLang="en-US" sz="1200" b="1" dirty="0" smtClean="0">
                <a:solidFill>
                  <a:srgbClr val="FF0000"/>
                </a:solidFill>
              </a:rPr>
              <a:t>생년</a:t>
            </a:r>
            <a:r>
              <a:rPr lang="ko-KR" altLang="en-US" sz="1200" b="1" dirty="0" smtClean="0">
                <a:solidFill>
                  <a:srgbClr val="FF0000"/>
                </a:solidFill>
              </a:rPr>
              <a:t>월일</a:t>
            </a:r>
            <a:r>
              <a:rPr lang="en-US" altLang="ko-KR" sz="1200" b="1" dirty="0" smtClean="0">
                <a:solidFill>
                  <a:srgbClr val="FF0000"/>
                </a:solidFill>
              </a:rPr>
              <a:t>(6</a:t>
            </a:r>
            <a:r>
              <a:rPr lang="ko-KR" altLang="en-US" sz="1200" b="1" dirty="0" smtClean="0">
                <a:solidFill>
                  <a:srgbClr val="FF0000"/>
                </a:solidFill>
              </a:rPr>
              <a:t>자리</a:t>
            </a:r>
            <a:r>
              <a:rPr lang="en-US" altLang="ko-KR" sz="1200" b="1" dirty="0" smtClean="0">
                <a:solidFill>
                  <a:srgbClr val="FF0000"/>
                </a:solidFill>
              </a:rPr>
              <a:t>)</a:t>
            </a:r>
            <a:endParaRPr kumimoji="0" lang="ko-KR" altLang="en-US" sz="1200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168145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7" name="Picture 3" descr="C:\Users\2160528\Desktop\캡처2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6858000" cy="9144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2" name="직사각형 11"/>
          <p:cNvSpPr/>
          <p:nvPr/>
        </p:nvSpPr>
        <p:spPr>
          <a:xfrm>
            <a:off x="5733260" y="7668344"/>
            <a:ext cx="828675" cy="735013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altLang="ko-KR" sz="2400" dirty="0">
                <a:solidFill>
                  <a:srgbClr val="C00000"/>
                </a:solidFill>
              </a:rPr>
              <a:t>V</a:t>
            </a:r>
            <a:endParaRPr lang="ko-KR" altLang="en-US" sz="2400" dirty="0">
              <a:solidFill>
                <a:srgbClr val="C00000"/>
              </a:solidFill>
            </a:endParaRPr>
          </a:p>
        </p:txBody>
      </p:sp>
      <p:sp>
        <p:nvSpPr>
          <p:cNvPr id="13" name="직사각형 12"/>
          <p:cNvSpPr/>
          <p:nvPr/>
        </p:nvSpPr>
        <p:spPr>
          <a:xfrm>
            <a:off x="5733260" y="7293370"/>
            <a:ext cx="828675" cy="735013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altLang="ko-KR" sz="2400" dirty="0">
                <a:solidFill>
                  <a:srgbClr val="C00000"/>
                </a:solidFill>
              </a:rPr>
              <a:t>V</a:t>
            </a:r>
            <a:endParaRPr lang="ko-KR" altLang="en-US" sz="2400" dirty="0">
              <a:solidFill>
                <a:srgbClr val="C00000"/>
              </a:solidFill>
            </a:endParaRPr>
          </a:p>
        </p:txBody>
      </p:sp>
      <p:sp>
        <p:nvSpPr>
          <p:cNvPr id="3" name="슬라이드 번호 개체 틀 2"/>
          <p:cNvSpPr>
            <a:spLocks noGrp="1"/>
          </p:cNvSpPr>
          <p:nvPr>
            <p:ph type="sldNum" sz="quarter" idx="12"/>
          </p:nvPr>
        </p:nvSpPr>
        <p:spPr>
          <a:xfrm>
            <a:off x="5013176" y="8765687"/>
            <a:ext cx="1600200" cy="486833"/>
          </a:xfrm>
        </p:spPr>
        <p:txBody>
          <a:bodyPr/>
          <a:lstStyle/>
          <a:p>
            <a:fld id="{4845CE7E-039C-498A-96FC-248C338729B7}" type="slidenum">
              <a:rPr lang="ko-KR" altLang="en-US" smtClean="0"/>
              <a:t>6</a:t>
            </a:fld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14661288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C:\Users\2160528\Desktop\캡처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" y="35496"/>
            <a:ext cx="6857999" cy="9144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4509119" y="1270665"/>
            <a:ext cx="1440161" cy="276999"/>
          </a:xfrm>
          <a:prstGeom prst="rect">
            <a:avLst/>
          </a:prstGeom>
          <a:ln>
            <a:solidFill>
              <a:srgbClr val="FF0000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ko-KR" altLang="en-US" sz="1200" b="1" dirty="0" smtClean="0">
                <a:solidFill>
                  <a:srgbClr val="FF0000"/>
                </a:solidFill>
              </a:rPr>
              <a:t>고객 자필 </a:t>
            </a:r>
            <a:r>
              <a:rPr lang="ko-KR" altLang="en-US" sz="1200" b="1" dirty="0">
                <a:solidFill>
                  <a:srgbClr val="FF0000"/>
                </a:solidFill>
              </a:rPr>
              <a:t>및</a:t>
            </a:r>
            <a:r>
              <a:rPr kumimoji="0" lang="ko-KR" altLang="en-US" sz="1200" b="1" dirty="0" smtClean="0">
                <a:solidFill>
                  <a:srgbClr val="FF0000"/>
                </a:solidFill>
              </a:rPr>
              <a:t> </a:t>
            </a:r>
            <a:r>
              <a:rPr lang="ko-KR" altLang="en-US" sz="1200" b="1" dirty="0" smtClean="0">
                <a:solidFill>
                  <a:srgbClr val="FF0000"/>
                </a:solidFill>
              </a:rPr>
              <a:t>서</a:t>
            </a:r>
            <a:r>
              <a:rPr lang="ko-KR" altLang="en-US" sz="1200" b="1" dirty="0">
                <a:solidFill>
                  <a:srgbClr val="FF0000"/>
                </a:solidFill>
              </a:rPr>
              <a:t>명</a:t>
            </a:r>
            <a:endParaRPr kumimoji="0" lang="ko-KR" altLang="en-US" sz="1200" b="1" dirty="0">
              <a:solidFill>
                <a:srgbClr val="FF0000"/>
              </a:solidFill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4509120" y="1630705"/>
            <a:ext cx="1440157" cy="276999"/>
          </a:xfrm>
          <a:prstGeom prst="rect">
            <a:avLst/>
          </a:prstGeom>
          <a:ln>
            <a:solidFill>
              <a:srgbClr val="FF0000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ko-KR" altLang="en-US" sz="1200" b="1" dirty="0" smtClean="0">
                <a:solidFill>
                  <a:srgbClr val="FF0000"/>
                </a:solidFill>
              </a:rPr>
              <a:t>생년</a:t>
            </a:r>
            <a:r>
              <a:rPr lang="ko-KR" altLang="en-US" sz="1200" b="1" dirty="0" smtClean="0">
                <a:solidFill>
                  <a:srgbClr val="FF0000"/>
                </a:solidFill>
              </a:rPr>
              <a:t>월일</a:t>
            </a:r>
            <a:r>
              <a:rPr lang="en-US" altLang="ko-KR" sz="1200" b="1" dirty="0" smtClean="0">
                <a:solidFill>
                  <a:srgbClr val="FF0000"/>
                </a:solidFill>
              </a:rPr>
              <a:t>(6</a:t>
            </a:r>
            <a:r>
              <a:rPr lang="ko-KR" altLang="en-US" sz="1200" b="1" dirty="0" smtClean="0">
                <a:solidFill>
                  <a:srgbClr val="FF0000"/>
                </a:solidFill>
              </a:rPr>
              <a:t>자리</a:t>
            </a:r>
            <a:r>
              <a:rPr lang="en-US" altLang="ko-KR" sz="1200" b="1" dirty="0" smtClean="0">
                <a:solidFill>
                  <a:srgbClr val="FF0000"/>
                </a:solidFill>
              </a:rPr>
              <a:t>)</a:t>
            </a:r>
            <a:endParaRPr kumimoji="0" lang="ko-KR" altLang="en-US" sz="1200" b="1" dirty="0">
              <a:solidFill>
                <a:srgbClr val="FF0000"/>
              </a:solidFill>
            </a:endParaRPr>
          </a:p>
        </p:txBody>
      </p:sp>
      <p:sp>
        <p:nvSpPr>
          <p:cNvPr id="3" name="슬라이드 번호 개체 틀 2"/>
          <p:cNvSpPr>
            <a:spLocks noGrp="1"/>
          </p:cNvSpPr>
          <p:nvPr>
            <p:ph type="sldNum" sz="quarter" idx="12"/>
          </p:nvPr>
        </p:nvSpPr>
        <p:spPr>
          <a:xfrm>
            <a:off x="4941168" y="8765687"/>
            <a:ext cx="1600200" cy="486833"/>
          </a:xfrm>
        </p:spPr>
        <p:txBody>
          <a:bodyPr/>
          <a:lstStyle/>
          <a:p>
            <a:fld id="{4845CE7E-039C-498A-96FC-248C338729B7}" type="slidenum">
              <a:rPr lang="ko-KR" altLang="en-US" smtClean="0"/>
              <a:t>7</a:t>
            </a:fld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33718571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C:\Users\2160528\Desktop\캡처3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36512"/>
            <a:ext cx="6858000" cy="9144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직사각형 3"/>
          <p:cNvSpPr/>
          <p:nvPr/>
        </p:nvSpPr>
        <p:spPr>
          <a:xfrm>
            <a:off x="5733260" y="7005341"/>
            <a:ext cx="828675" cy="735013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altLang="ko-KR" sz="2400" dirty="0">
                <a:solidFill>
                  <a:srgbClr val="C00000"/>
                </a:solidFill>
              </a:rPr>
              <a:t>V</a:t>
            </a:r>
            <a:endParaRPr lang="ko-KR" altLang="en-US" sz="2400" dirty="0">
              <a:solidFill>
                <a:srgbClr val="C00000"/>
              </a:solidFill>
            </a:endParaRPr>
          </a:p>
        </p:txBody>
      </p:sp>
      <p:sp>
        <p:nvSpPr>
          <p:cNvPr id="5" name="직사각형 4"/>
          <p:cNvSpPr/>
          <p:nvPr/>
        </p:nvSpPr>
        <p:spPr>
          <a:xfrm>
            <a:off x="5733260" y="7509397"/>
            <a:ext cx="828675" cy="735013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altLang="ko-KR" sz="2400" dirty="0">
                <a:solidFill>
                  <a:srgbClr val="C00000"/>
                </a:solidFill>
              </a:rPr>
              <a:t>V</a:t>
            </a:r>
            <a:endParaRPr lang="ko-KR" altLang="en-US" sz="2400" dirty="0">
              <a:solidFill>
                <a:srgbClr val="C00000"/>
              </a:solidFill>
            </a:endParaRPr>
          </a:p>
        </p:txBody>
      </p:sp>
      <p:sp>
        <p:nvSpPr>
          <p:cNvPr id="3" name="슬라이드 번호 개체 틀 2"/>
          <p:cNvSpPr>
            <a:spLocks noGrp="1"/>
          </p:cNvSpPr>
          <p:nvPr>
            <p:ph type="sldNum" sz="quarter" idx="12"/>
          </p:nvPr>
        </p:nvSpPr>
        <p:spPr>
          <a:xfrm>
            <a:off x="4997152" y="8676456"/>
            <a:ext cx="1600200" cy="486833"/>
          </a:xfrm>
        </p:spPr>
        <p:txBody>
          <a:bodyPr/>
          <a:lstStyle/>
          <a:p>
            <a:fld id="{4845CE7E-039C-498A-96FC-248C338729B7}" type="slidenum">
              <a:rPr lang="ko-KR" altLang="en-US" smtClean="0"/>
              <a:t>8</a:t>
            </a:fld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38351747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9" name="Picture 3" descr="C:\Users\2160528\Desktop\캡처4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6858000" cy="9144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직사각형 4"/>
          <p:cNvSpPr/>
          <p:nvPr/>
        </p:nvSpPr>
        <p:spPr>
          <a:xfrm>
            <a:off x="5733256" y="4125019"/>
            <a:ext cx="828675" cy="735013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altLang="ko-KR" sz="2400" dirty="0">
                <a:solidFill>
                  <a:srgbClr val="C00000"/>
                </a:solidFill>
              </a:rPr>
              <a:t>V</a:t>
            </a:r>
            <a:endParaRPr lang="ko-KR" altLang="en-US" sz="2400" dirty="0">
              <a:solidFill>
                <a:srgbClr val="C00000"/>
              </a:solidFill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4509119" y="5879177"/>
            <a:ext cx="1440161" cy="276999"/>
          </a:xfrm>
          <a:prstGeom prst="rect">
            <a:avLst/>
          </a:prstGeom>
          <a:ln>
            <a:solidFill>
              <a:srgbClr val="FF0000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ko-KR" altLang="en-US" sz="1200" b="1" dirty="0">
                <a:solidFill>
                  <a:srgbClr val="FF0000"/>
                </a:solidFill>
              </a:rPr>
              <a:t>고객 자필 </a:t>
            </a:r>
            <a:r>
              <a:rPr lang="ko-KR" altLang="en-US" sz="1200" b="1" dirty="0">
                <a:solidFill>
                  <a:srgbClr val="FF0000"/>
                </a:solidFill>
              </a:rPr>
              <a:t>및</a:t>
            </a:r>
            <a:r>
              <a:rPr kumimoji="0" lang="ko-KR" altLang="en-US" sz="1200" b="1" dirty="0" smtClean="0">
                <a:solidFill>
                  <a:srgbClr val="FF0000"/>
                </a:solidFill>
              </a:rPr>
              <a:t> </a:t>
            </a:r>
            <a:r>
              <a:rPr lang="ko-KR" altLang="en-US" sz="1200" b="1" dirty="0" smtClean="0">
                <a:solidFill>
                  <a:srgbClr val="FF0000"/>
                </a:solidFill>
              </a:rPr>
              <a:t>서</a:t>
            </a:r>
            <a:r>
              <a:rPr lang="ko-KR" altLang="en-US" sz="1200" b="1" dirty="0">
                <a:solidFill>
                  <a:srgbClr val="FF0000"/>
                </a:solidFill>
              </a:rPr>
              <a:t>명</a:t>
            </a:r>
            <a:endParaRPr kumimoji="0" lang="ko-KR" altLang="en-US" sz="1200" b="1" dirty="0">
              <a:solidFill>
                <a:srgbClr val="FF0000"/>
              </a:solidFill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4509120" y="6239217"/>
            <a:ext cx="1440157" cy="276999"/>
          </a:xfrm>
          <a:prstGeom prst="rect">
            <a:avLst/>
          </a:prstGeom>
          <a:ln>
            <a:solidFill>
              <a:srgbClr val="FF0000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ko-KR" altLang="en-US" sz="1200" b="1" dirty="0" smtClean="0">
                <a:solidFill>
                  <a:srgbClr val="FF0000"/>
                </a:solidFill>
              </a:rPr>
              <a:t>생년</a:t>
            </a:r>
            <a:r>
              <a:rPr lang="ko-KR" altLang="en-US" sz="1200" b="1" dirty="0" smtClean="0">
                <a:solidFill>
                  <a:srgbClr val="FF0000"/>
                </a:solidFill>
              </a:rPr>
              <a:t>월일</a:t>
            </a:r>
            <a:r>
              <a:rPr lang="en-US" altLang="ko-KR" sz="1200" b="1" dirty="0" smtClean="0">
                <a:solidFill>
                  <a:srgbClr val="FF0000"/>
                </a:solidFill>
              </a:rPr>
              <a:t>(6</a:t>
            </a:r>
            <a:r>
              <a:rPr lang="ko-KR" altLang="en-US" sz="1200" b="1" dirty="0" smtClean="0">
                <a:solidFill>
                  <a:srgbClr val="FF0000"/>
                </a:solidFill>
              </a:rPr>
              <a:t>자리</a:t>
            </a:r>
            <a:r>
              <a:rPr lang="en-US" altLang="ko-KR" sz="1200" b="1" dirty="0" smtClean="0">
                <a:solidFill>
                  <a:srgbClr val="FF0000"/>
                </a:solidFill>
              </a:rPr>
              <a:t>)</a:t>
            </a:r>
            <a:endParaRPr kumimoji="0" lang="ko-KR" altLang="en-US" sz="1200" b="1" dirty="0">
              <a:solidFill>
                <a:srgbClr val="FF0000"/>
              </a:solidFill>
            </a:endParaRPr>
          </a:p>
        </p:txBody>
      </p:sp>
      <p:sp>
        <p:nvSpPr>
          <p:cNvPr id="3" name="슬라이드 번호 개체 틀 2"/>
          <p:cNvSpPr>
            <a:spLocks noGrp="1"/>
          </p:cNvSpPr>
          <p:nvPr>
            <p:ph type="sldNum" sz="quarter" idx="12"/>
          </p:nvPr>
        </p:nvSpPr>
        <p:spPr>
          <a:xfrm>
            <a:off x="4997152" y="8693679"/>
            <a:ext cx="1600200" cy="486833"/>
          </a:xfrm>
        </p:spPr>
        <p:txBody>
          <a:bodyPr/>
          <a:lstStyle/>
          <a:p>
            <a:fld id="{4845CE7E-039C-498A-96FC-248C338729B7}" type="slidenum">
              <a:rPr lang="ko-KR" altLang="en-US" smtClean="0"/>
              <a:t>9</a:t>
            </a:fld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18934902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" y="1"/>
            <a:ext cx="6857999" cy="906118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TextBox 4"/>
          <p:cNvSpPr txBox="1"/>
          <p:nvPr/>
        </p:nvSpPr>
        <p:spPr>
          <a:xfrm>
            <a:off x="2708920" y="6712497"/>
            <a:ext cx="2448272" cy="307777"/>
          </a:xfrm>
          <a:prstGeom prst="rect">
            <a:avLst/>
          </a:prstGeom>
          <a:ln>
            <a:solidFill>
              <a:srgbClr val="FF0000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ko-KR" altLang="en-US" sz="1400" b="1" dirty="0">
                <a:solidFill>
                  <a:srgbClr val="FF0000"/>
                </a:solidFill>
              </a:rPr>
              <a:t>고객 자필 및 </a:t>
            </a:r>
            <a:r>
              <a:rPr lang="ko-KR" altLang="en-US" sz="1400" b="1" dirty="0" smtClean="0">
                <a:solidFill>
                  <a:srgbClr val="FF0000"/>
                </a:solidFill>
              </a:rPr>
              <a:t>서</a:t>
            </a:r>
            <a:r>
              <a:rPr lang="ko-KR" altLang="en-US" sz="1400" b="1" dirty="0">
                <a:solidFill>
                  <a:srgbClr val="FF0000"/>
                </a:solidFill>
              </a:rPr>
              <a:t>명</a:t>
            </a:r>
            <a:endParaRPr kumimoji="0" lang="ko-KR" altLang="en-US" sz="1400" b="1" dirty="0">
              <a:solidFill>
                <a:srgbClr val="FF0000"/>
              </a:solidFill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1916832" y="2378805"/>
            <a:ext cx="1944219" cy="230832"/>
          </a:xfrm>
          <a:prstGeom prst="rect">
            <a:avLst/>
          </a:prstGeom>
          <a:ln>
            <a:solidFill>
              <a:srgbClr val="FF0000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ko-KR" altLang="en-US" sz="900" b="1" dirty="0">
                <a:solidFill>
                  <a:srgbClr val="FF0000"/>
                </a:solidFill>
              </a:rPr>
              <a:t>고객 자필 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5157192" y="2396952"/>
            <a:ext cx="1152128" cy="230832"/>
          </a:xfrm>
          <a:prstGeom prst="rect">
            <a:avLst/>
          </a:prstGeom>
          <a:ln>
            <a:solidFill>
              <a:srgbClr val="FF0000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ko-KR" altLang="en-US" sz="900" b="1" dirty="0" smtClean="0">
                <a:solidFill>
                  <a:srgbClr val="FF0000"/>
                </a:solidFill>
              </a:rPr>
              <a:t>생년 월일</a:t>
            </a:r>
            <a:r>
              <a:rPr kumimoji="0" lang="en-US" altLang="ko-KR" sz="900" b="1" dirty="0" smtClean="0">
                <a:solidFill>
                  <a:srgbClr val="FF0000"/>
                </a:solidFill>
              </a:rPr>
              <a:t>(6</a:t>
            </a:r>
            <a:r>
              <a:rPr kumimoji="0" lang="ko-KR" altLang="en-US" sz="900" b="1" dirty="0" smtClean="0">
                <a:solidFill>
                  <a:srgbClr val="FF0000"/>
                </a:solidFill>
              </a:rPr>
              <a:t>자리</a:t>
            </a:r>
            <a:r>
              <a:rPr kumimoji="0" lang="en-US" altLang="ko-KR" sz="900" b="1" dirty="0" smtClean="0">
                <a:solidFill>
                  <a:srgbClr val="FF0000"/>
                </a:solidFill>
              </a:rPr>
              <a:t>)</a:t>
            </a:r>
            <a:endParaRPr kumimoji="0" lang="ko-KR" altLang="en-US" sz="900" b="1" dirty="0">
              <a:solidFill>
                <a:srgbClr val="FF0000"/>
              </a:solidFill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1484784" y="2640415"/>
            <a:ext cx="2664296" cy="323165"/>
          </a:xfrm>
          <a:prstGeom prst="rect">
            <a:avLst/>
          </a:prstGeom>
          <a:ln>
            <a:solidFill>
              <a:srgbClr val="FF0000"/>
            </a:solidFill>
            <a:prstDash val="sysDot"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en-US" altLang="ko-KR" sz="1500" b="1" dirty="0" smtClean="0">
                <a:solidFill>
                  <a:srgbClr val="FF0000"/>
                </a:solidFill>
              </a:rPr>
              <a:t>“</a:t>
            </a:r>
            <a:r>
              <a:rPr kumimoji="0" lang="ko-KR" altLang="en-US" sz="1500" b="1" dirty="0" err="1" smtClean="0">
                <a:solidFill>
                  <a:srgbClr val="FF0000"/>
                </a:solidFill>
              </a:rPr>
              <a:t>도로명</a:t>
            </a:r>
            <a:r>
              <a:rPr kumimoji="0" lang="ko-KR" altLang="en-US" sz="1500" b="1" dirty="0" smtClean="0">
                <a:solidFill>
                  <a:srgbClr val="FF0000"/>
                </a:solidFill>
              </a:rPr>
              <a:t> 주소</a:t>
            </a:r>
            <a:r>
              <a:rPr kumimoji="0" lang="en-US" altLang="ko-KR" sz="1500" b="1" dirty="0" smtClean="0">
                <a:solidFill>
                  <a:srgbClr val="FF0000"/>
                </a:solidFill>
              </a:rPr>
              <a:t>(</a:t>
            </a:r>
            <a:r>
              <a:rPr kumimoji="0" lang="ko-KR" altLang="en-US" sz="1500" b="1" dirty="0" err="1" smtClean="0">
                <a:solidFill>
                  <a:srgbClr val="FF0000"/>
                </a:solidFill>
              </a:rPr>
              <a:t>신주소</a:t>
            </a:r>
            <a:r>
              <a:rPr kumimoji="0" lang="en-US" altLang="ko-KR" sz="1500" b="1" dirty="0" smtClean="0">
                <a:solidFill>
                  <a:srgbClr val="FF0000"/>
                </a:solidFill>
              </a:rPr>
              <a:t>)”</a:t>
            </a:r>
            <a:r>
              <a:rPr kumimoji="0" lang="ko-KR" altLang="en-US" sz="1500" b="1" dirty="0" smtClean="0">
                <a:solidFill>
                  <a:srgbClr val="FF0000"/>
                </a:solidFill>
              </a:rPr>
              <a:t> </a:t>
            </a:r>
            <a:endParaRPr kumimoji="0" lang="ko-KR" altLang="en-US" sz="1500" b="1" dirty="0">
              <a:solidFill>
                <a:srgbClr val="FF0000"/>
              </a:solidFill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5229200" y="2612976"/>
            <a:ext cx="1008112" cy="230832"/>
          </a:xfrm>
          <a:prstGeom prst="rect">
            <a:avLst/>
          </a:prstGeom>
          <a:ln>
            <a:solidFill>
              <a:srgbClr val="FF0000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ko-KR" altLang="en-US" sz="900" b="1" dirty="0" smtClean="0">
                <a:solidFill>
                  <a:srgbClr val="FF0000"/>
                </a:solidFill>
              </a:rPr>
              <a:t>휴대</a:t>
            </a:r>
            <a:r>
              <a:rPr lang="ko-KR" altLang="en-US" sz="900" b="1" dirty="0">
                <a:solidFill>
                  <a:srgbClr val="FF0000"/>
                </a:solidFill>
              </a:rPr>
              <a:t>폰</a:t>
            </a:r>
            <a:r>
              <a:rPr kumimoji="0" lang="ko-KR" altLang="en-US" sz="900" b="1" dirty="0" smtClean="0">
                <a:solidFill>
                  <a:srgbClr val="FF0000"/>
                </a:solidFill>
              </a:rPr>
              <a:t> 번호</a:t>
            </a:r>
            <a:endParaRPr kumimoji="0" lang="ko-KR" altLang="en-US" sz="900" b="1" dirty="0">
              <a:solidFill>
                <a:srgbClr val="FF0000"/>
              </a:solidFill>
            </a:endParaRPr>
          </a:p>
        </p:txBody>
      </p:sp>
      <p:sp>
        <p:nvSpPr>
          <p:cNvPr id="3" name="슬라이드 번호 개체 틀 2"/>
          <p:cNvSpPr>
            <a:spLocks noGrp="1"/>
          </p:cNvSpPr>
          <p:nvPr>
            <p:ph type="sldNum" sz="quarter" idx="12"/>
          </p:nvPr>
        </p:nvSpPr>
        <p:spPr>
          <a:xfrm>
            <a:off x="5013176" y="8748464"/>
            <a:ext cx="1600200" cy="486833"/>
          </a:xfrm>
        </p:spPr>
        <p:txBody>
          <a:bodyPr/>
          <a:lstStyle/>
          <a:p>
            <a:fld id="{4845CE7E-039C-498A-96FC-248C338729B7}" type="slidenum">
              <a:rPr lang="ko-KR" altLang="en-US" smtClean="0"/>
              <a:t>10</a:t>
            </a:fld>
            <a:endParaRPr lang="ko-KR" altLang="en-US" dirty="0"/>
          </a:p>
        </p:txBody>
      </p:sp>
      <p:sp>
        <p:nvSpPr>
          <p:cNvPr id="20" name="직사각형 19"/>
          <p:cNvSpPr/>
          <p:nvPr/>
        </p:nvSpPr>
        <p:spPr>
          <a:xfrm>
            <a:off x="5517232" y="3851920"/>
            <a:ext cx="180020" cy="140282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altLang="ko-KR" sz="1600" b="1" dirty="0">
                <a:solidFill>
                  <a:srgbClr val="C00000"/>
                </a:solidFill>
              </a:rPr>
              <a:t>V</a:t>
            </a:r>
            <a:endParaRPr lang="ko-KR" altLang="en-US" sz="1600" b="1" dirty="0">
              <a:solidFill>
                <a:srgbClr val="C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3021393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6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-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-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-7200000" s="0" l="0"/>
                                      </p:by>
                                    </p:animClr>
                                    <p:set>
                                      <p:cBhvr>
                                        <p:cTn id="9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35496"/>
            <a:ext cx="6858000" cy="9001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TextBox 5"/>
          <p:cNvSpPr txBox="1"/>
          <p:nvPr/>
        </p:nvSpPr>
        <p:spPr>
          <a:xfrm>
            <a:off x="1556792" y="2752055"/>
            <a:ext cx="1512168" cy="307777"/>
          </a:xfrm>
          <a:prstGeom prst="rect">
            <a:avLst/>
          </a:prstGeom>
          <a:ln>
            <a:solidFill>
              <a:srgbClr val="FF0000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ko-KR" altLang="en-US" sz="1400" b="1" dirty="0">
                <a:solidFill>
                  <a:srgbClr val="FF0000"/>
                </a:solidFill>
              </a:rPr>
              <a:t>고객 자필 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4438476" y="2771800"/>
            <a:ext cx="1798154" cy="276999"/>
          </a:xfrm>
          <a:prstGeom prst="rect">
            <a:avLst/>
          </a:prstGeom>
          <a:ln>
            <a:solidFill>
              <a:srgbClr val="FF0000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ko-KR" altLang="en-US" sz="1200" b="1" dirty="0" smtClean="0">
                <a:solidFill>
                  <a:srgbClr val="FF0000"/>
                </a:solidFill>
              </a:rPr>
              <a:t>생년월일</a:t>
            </a:r>
            <a:r>
              <a:rPr kumimoji="0" lang="en-US" altLang="ko-KR" sz="1200" b="1" dirty="0" smtClean="0">
                <a:solidFill>
                  <a:srgbClr val="FF0000"/>
                </a:solidFill>
              </a:rPr>
              <a:t>(6</a:t>
            </a:r>
            <a:r>
              <a:rPr kumimoji="0" lang="ko-KR" altLang="en-US" sz="1200" b="1" dirty="0" smtClean="0">
                <a:solidFill>
                  <a:srgbClr val="FF0000"/>
                </a:solidFill>
              </a:rPr>
              <a:t>자리</a:t>
            </a:r>
            <a:r>
              <a:rPr kumimoji="0" lang="en-US" altLang="ko-KR" sz="1200" b="1" dirty="0" smtClean="0">
                <a:solidFill>
                  <a:srgbClr val="FF0000"/>
                </a:solidFill>
              </a:rPr>
              <a:t>)</a:t>
            </a:r>
            <a:endParaRPr kumimoji="0" lang="ko-KR" altLang="en-US" sz="1200" b="1" dirty="0">
              <a:solidFill>
                <a:srgbClr val="FF0000"/>
              </a:solidFill>
            </a:endParaRPr>
          </a:p>
        </p:txBody>
      </p:sp>
      <p:sp>
        <p:nvSpPr>
          <p:cNvPr id="8" name="직사각형 7"/>
          <p:cNvSpPr/>
          <p:nvPr/>
        </p:nvSpPr>
        <p:spPr>
          <a:xfrm>
            <a:off x="1088157" y="3620965"/>
            <a:ext cx="828675" cy="735013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altLang="ko-KR" sz="2400" dirty="0">
                <a:solidFill>
                  <a:srgbClr val="C00000"/>
                </a:solidFill>
              </a:rPr>
              <a:t>V</a:t>
            </a:r>
            <a:endParaRPr lang="ko-KR" altLang="en-US" sz="2400" dirty="0">
              <a:solidFill>
                <a:srgbClr val="C00000"/>
              </a:solidFill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4725144" y="3923928"/>
            <a:ext cx="1224136" cy="246221"/>
          </a:xfrm>
          <a:prstGeom prst="rect">
            <a:avLst/>
          </a:prstGeom>
          <a:ln>
            <a:solidFill>
              <a:srgbClr val="FF0000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ko-KR" sz="1000" b="1" dirty="0" smtClean="0">
                <a:solidFill>
                  <a:srgbClr val="FF0000"/>
                </a:solidFill>
              </a:rPr>
              <a:t>‘</a:t>
            </a:r>
            <a:r>
              <a:rPr kumimoji="0" lang="ko-KR" altLang="en-US" sz="1000" b="1" dirty="0" smtClean="0">
                <a:solidFill>
                  <a:srgbClr val="FF0000"/>
                </a:solidFill>
              </a:rPr>
              <a:t>학생</a:t>
            </a:r>
            <a:r>
              <a:rPr kumimoji="0" lang="en-US" altLang="ko-KR" sz="1000" b="1" dirty="0" smtClean="0">
                <a:solidFill>
                  <a:srgbClr val="FF0000"/>
                </a:solidFill>
              </a:rPr>
              <a:t>’</a:t>
            </a:r>
            <a:r>
              <a:rPr kumimoji="0" lang="ko-KR" altLang="en-US" sz="1000" b="1" dirty="0" smtClean="0">
                <a:solidFill>
                  <a:srgbClr val="FF0000"/>
                </a:solidFill>
              </a:rPr>
              <a:t>기재</a:t>
            </a:r>
            <a:endParaRPr kumimoji="0" lang="ko-KR" altLang="en-US" sz="1000" b="1" dirty="0">
              <a:solidFill>
                <a:srgbClr val="FF0000"/>
              </a:solidFill>
            </a:endParaRPr>
          </a:p>
        </p:txBody>
      </p:sp>
      <p:sp>
        <p:nvSpPr>
          <p:cNvPr id="3" name="슬라이드 번호 개체 틀 2"/>
          <p:cNvSpPr>
            <a:spLocks noGrp="1"/>
          </p:cNvSpPr>
          <p:nvPr>
            <p:ph type="sldNum" sz="quarter" idx="12"/>
          </p:nvPr>
        </p:nvSpPr>
        <p:spPr>
          <a:xfrm>
            <a:off x="4997152" y="8748464"/>
            <a:ext cx="1600200" cy="486833"/>
          </a:xfrm>
        </p:spPr>
        <p:txBody>
          <a:bodyPr/>
          <a:lstStyle/>
          <a:p>
            <a:fld id="{4845CE7E-039C-498A-96FC-248C338729B7}" type="slidenum">
              <a:rPr lang="ko-KR" altLang="en-US" smtClean="0"/>
              <a:t>11</a:t>
            </a:fld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9210316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66" name="Picture 2" descr="C:\Users\2160528\Desktop\캡처12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5505"/>
            <a:ext cx="6858000" cy="896999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직사각형 4"/>
          <p:cNvSpPr/>
          <p:nvPr/>
        </p:nvSpPr>
        <p:spPr>
          <a:xfrm>
            <a:off x="5408641" y="5061125"/>
            <a:ext cx="828675" cy="735013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altLang="ko-KR" sz="2400" dirty="0">
                <a:solidFill>
                  <a:srgbClr val="C00000"/>
                </a:solidFill>
              </a:rPr>
              <a:t>V</a:t>
            </a:r>
            <a:endParaRPr lang="ko-KR" altLang="en-US" sz="2400" dirty="0">
              <a:solidFill>
                <a:srgbClr val="C00000"/>
              </a:solidFill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2636912" y="5606534"/>
            <a:ext cx="1512168" cy="261610"/>
          </a:xfrm>
          <a:prstGeom prst="rect">
            <a:avLst/>
          </a:prstGeom>
          <a:ln>
            <a:solidFill>
              <a:srgbClr val="FF0000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ko-KR" altLang="en-US" sz="1100" b="1" dirty="0">
                <a:solidFill>
                  <a:srgbClr val="FF0000"/>
                </a:solidFill>
              </a:rPr>
              <a:t>고객 자필 및 </a:t>
            </a:r>
            <a:r>
              <a:rPr lang="ko-KR" altLang="en-US" sz="1100" b="1" dirty="0" smtClean="0">
                <a:solidFill>
                  <a:srgbClr val="FF0000"/>
                </a:solidFill>
              </a:rPr>
              <a:t>서</a:t>
            </a:r>
            <a:r>
              <a:rPr lang="ko-KR" altLang="en-US" sz="1100" b="1" dirty="0">
                <a:solidFill>
                  <a:srgbClr val="FF0000"/>
                </a:solidFill>
              </a:rPr>
              <a:t>명</a:t>
            </a:r>
            <a:endParaRPr kumimoji="0" lang="ko-KR" altLang="en-US" sz="1100" b="1" dirty="0">
              <a:solidFill>
                <a:srgbClr val="FF0000"/>
              </a:solidFill>
            </a:endParaRPr>
          </a:p>
        </p:txBody>
      </p:sp>
      <p:sp>
        <p:nvSpPr>
          <p:cNvPr id="3" name="슬라이드 번호 개체 틀 2"/>
          <p:cNvSpPr>
            <a:spLocks noGrp="1"/>
          </p:cNvSpPr>
          <p:nvPr>
            <p:ph type="sldNum" sz="quarter" idx="12"/>
          </p:nvPr>
        </p:nvSpPr>
        <p:spPr>
          <a:xfrm>
            <a:off x="4997152" y="8765687"/>
            <a:ext cx="1600200" cy="486833"/>
          </a:xfrm>
        </p:spPr>
        <p:txBody>
          <a:bodyPr/>
          <a:lstStyle/>
          <a:p>
            <a:fld id="{4845CE7E-039C-498A-96FC-248C338729B7}" type="slidenum">
              <a:rPr lang="ko-KR" altLang="en-US" smtClean="0"/>
              <a:t>12</a:t>
            </a:fld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1539988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290" name="Picture 2" descr="C:\Users\2160528\Desktop\캡처14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6858000" cy="903649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직사각형 6"/>
          <p:cNvSpPr/>
          <p:nvPr/>
        </p:nvSpPr>
        <p:spPr>
          <a:xfrm>
            <a:off x="5445228" y="7149355"/>
            <a:ext cx="828675" cy="735013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altLang="ko-KR" sz="2400" dirty="0">
                <a:solidFill>
                  <a:srgbClr val="C00000"/>
                </a:solidFill>
              </a:rPr>
              <a:t>V</a:t>
            </a:r>
            <a:endParaRPr lang="ko-KR" altLang="en-US" sz="2400" dirty="0">
              <a:solidFill>
                <a:srgbClr val="C00000"/>
              </a:solidFill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2672916" y="8414846"/>
            <a:ext cx="1620180" cy="261610"/>
          </a:xfrm>
          <a:prstGeom prst="rect">
            <a:avLst/>
          </a:prstGeom>
          <a:ln>
            <a:solidFill>
              <a:srgbClr val="FF0000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ko-KR" altLang="en-US" sz="1100" b="1" dirty="0">
                <a:solidFill>
                  <a:srgbClr val="FF0000"/>
                </a:solidFill>
              </a:rPr>
              <a:t>고객 자필 및 </a:t>
            </a:r>
            <a:r>
              <a:rPr lang="ko-KR" altLang="en-US" sz="1100" b="1" dirty="0" smtClean="0">
                <a:solidFill>
                  <a:srgbClr val="FF0000"/>
                </a:solidFill>
              </a:rPr>
              <a:t>서</a:t>
            </a:r>
            <a:r>
              <a:rPr lang="ko-KR" altLang="en-US" sz="1100" b="1" dirty="0">
                <a:solidFill>
                  <a:srgbClr val="FF0000"/>
                </a:solidFill>
              </a:rPr>
              <a:t>명</a:t>
            </a:r>
            <a:endParaRPr kumimoji="0" lang="ko-KR" altLang="en-US" sz="1100" b="1" dirty="0">
              <a:solidFill>
                <a:srgbClr val="FF0000"/>
              </a:solidFill>
            </a:endParaRPr>
          </a:p>
        </p:txBody>
      </p:sp>
      <p:sp>
        <p:nvSpPr>
          <p:cNvPr id="3" name="슬라이드 번호 개체 틀 2"/>
          <p:cNvSpPr>
            <a:spLocks noGrp="1"/>
          </p:cNvSpPr>
          <p:nvPr>
            <p:ph type="sldNum" sz="quarter" idx="12"/>
          </p:nvPr>
        </p:nvSpPr>
        <p:spPr>
          <a:xfrm>
            <a:off x="4997152" y="8765687"/>
            <a:ext cx="1600200" cy="486833"/>
          </a:xfrm>
        </p:spPr>
        <p:txBody>
          <a:bodyPr/>
          <a:lstStyle/>
          <a:p>
            <a:fld id="{4845CE7E-039C-498A-96FC-248C338729B7}" type="slidenum">
              <a:rPr lang="ko-KR" altLang="en-US" smtClean="0"/>
              <a:t>13</a:t>
            </a:fld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23235012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314" name="Picture 2" descr="C:\Users\2160528\Desktop\캡처15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624" y="96032"/>
            <a:ext cx="6696744" cy="894046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직사각형 4"/>
          <p:cNvSpPr/>
          <p:nvPr/>
        </p:nvSpPr>
        <p:spPr>
          <a:xfrm>
            <a:off x="5373220" y="524621"/>
            <a:ext cx="828675" cy="735013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altLang="ko-KR" sz="2400" dirty="0">
                <a:solidFill>
                  <a:srgbClr val="C00000"/>
                </a:solidFill>
              </a:rPr>
              <a:t>V</a:t>
            </a:r>
            <a:endParaRPr lang="ko-KR" altLang="en-US" sz="2400" dirty="0">
              <a:solidFill>
                <a:srgbClr val="C00000"/>
              </a:solidFill>
            </a:endParaRPr>
          </a:p>
        </p:txBody>
      </p:sp>
      <p:sp>
        <p:nvSpPr>
          <p:cNvPr id="6" name="직사각형 5"/>
          <p:cNvSpPr/>
          <p:nvPr/>
        </p:nvSpPr>
        <p:spPr>
          <a:xfrm>
            <a:off x="5373220" y="7005341"/>
            <a:ext cx="828675" cy="735013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altLang="ko-KR" sz="2400" dirty="0">
                <a:solidFill>
                  <a:srgbClr val="C00000"/>
                </a:solidFill>
              </a:rPr>
              <a:t>V</a:t>
            </a:r>
            <a:endParaRPr lang="ko-KR" altLang="en-US" sz="2400" dirty="0">
              <a:solidFill>
                <a:srgbClr val="C00000"/>
              </a:solidFill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2672916" y="8198822"/>
            <a:ext cx="1620180" cy="261610"/>
          </a:xfrm>
          <a:prstGeom prst="rect">
            <a:avLst/>
          </a:prstGeom>
          <a:ln>
            <a:solidFill>
              <a:srgbClr val="FF0000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ko-KR" altLang="en-US" sz="1100" b="1" dirty="0">
                <a:solidFill>
                  <a:srgbClr val="FF0000"/>
                </a:solidFill>
              </a:rPr>
              <a:t>고객 자필 및 </a:t>
            </a:r>
            <a:r>
              <a:rPr lang="ko-KR" altLang="en-US" sz="1100" b="1" dirty="0" smtClean="0">
                <a:solidFill>
                  <a:srgbClr val="FF0000"/>
                </a:solidFill>
              </a:rPr>
              <a:t>서</a:t>
            </a:r>
            <a:r>
              <a:rPr lang="ko-KR" altLang="en-US" sz="1100" b="1" dirty="0">
                <a:solidFill>
                  <a:srgbClr val="FF0000"/>
                </a:solidFill>
              </a:rPr>
              <a:t>명</a:t>
            </a:r>
            <a:endParaRPr kumimoji="0" lang="ko-KR" altLang="en-US" sz="1100" b="1" dirty="0">
              <a:solidFill>
                <a:srgbClr val="FF0000"/>
              </a:solidFill>
            </a:endParaRPr>
          </a:p>
        </p:txBody>
      </p:sp>
      <p:sp>
        <p:nvSpPr>
          <p:cNvPr id="3" name="슬라이드 번호 개체 틀 2"/>
          <p:cNvSpPr>
            <a:spLocks noGrp="1"/>
          </p:cNvSpPr>
          <p:nvPr>
            <p:ph type="sldNum" sz="quarter" idx="12"/>
          </p:nvPr>
        </p:nvSpPr>
        <p:spPr>
          <a:xfrm>
            <a:off x="4997152" y="8765687"/>
            <a:ext cx="1600200" cy="486833"/>
          </a:xfrm>
        </p:spPr>
        <p:txBody>
          <a:bodyPr/>
          <a:lstStyle/>
          <a:p>
            <a:fld id="{4845CE7E-039C-498A-96FC-248C338729B7}" type="slidenum">
              <a:rPr lang="ko-KR" altLang="en-US" smtClean="0"/>
              <a:t>14</a:t>
            </a:fld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23250851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그림 1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112" r="1675"/>
          <a:stretch/>
        </p:blipFill>
        <p:spPr>
          <a:xfrm>
            <a:off x="116633" y="101600"/>
            <a:ext cx="6624736" cy="9042400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2708920" y="8676456"/>
            <a:ext cx="1512168" cy="261610"/>
          </a:xfrm>
          <a:prstGeom prst="rect">
            <a:avLst/>
          </a:prstGeom>
          <a:ln>
            <a:solidFill>
              <a:srgbClr val="FF0000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ko-KR" altLang="en-US" sz="1100" b="1" dirty="0">
                <a:solidFill>
                  <a:srgbClr val="FF0000"/>
                </a:solidFill>
              </a:rPr>
              <a:t>고객 자필 및 </a:t>
            </a:r>
            <a:r>
              <a:rPr lang="ko-KR" altLang="en-US" sz="1100" b="1" dirty="0" smtClean="0">
                <a:solidFill>
                  <a:srgbClr val="FF0000"/>
                </a:solidFill>
              </a:rPr>
              <a:t>서</a:t>
            </a:r>
            <a:r>
              <a:rPr lang="ko-KR" altLang="en-US" sz="1100" b="1" dirty="0">
                <a:solidFill>
                  <a:srgbClr val="FF0000"/>
                </a:solidFill>
              </a:rPr>
              <a:t>명</a:t>
            </a:r>
            <a:endParaRPr kumimoji="0" lang="ko-KR" altLang="en-US" sz="1100" b="1" dirty="0">
              <a:solidFill>
                <a:srgbClr val="FF0000"/>
              </a:solidFill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2708920" y="4499992"/>
            <a:ext cx="1512168" cy="261610"/>
          </a:xfrm>
          <a:prstGeom prst="rect">
            <a:avLst/>
          </a:prstGeom>
          <a:ln>
            <a:solidFill>
              <a:srgbClr val="FF0000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ko-KR" altLang="en-US" sz="1100" b="1" dirty="0">
                <a:solidFill>
                  <a:srgbClr val="FF0000"/>
                </a:solidFill>
              </a:rPr>
              <a:t>고객 자필 및 </a:t>
            </a:r>
            <a:r>
              <a:rPr lang="ko-KR" altLang="en-US" sz="1100" b="1" dirty="0" smtClean="0">
                <a:solidFill>
                  <a:srgbClr val="FF0000"/>
                </a:solidFill>
              </a:rPr>
              <a:t>서</a:t>
            </a:r>
            <a:r>
              <a:rPr lang="ko-KR" altLang="en-US" sz="1100" b="1" dirty="0">
                <a:solidFill>
                  <a:srgbClr val="FF0000"/>
                </a:solidFill>
              </a:rPr>
              <a:t>명</a:t>
            </a:r>
            <a:endParaRPr kumimoji="0" lang="ko-KR" altLang="en-US" sz="1100" b="1" dirty="0">
              <a:solidFill>
                <a:srgbClr val="FF0000"/>
              </a:solidFill>
            </a:endParaRPr>
          </a:p>
        </p:txBody>
      </p:sp>
      <p:sp>
        <p:nvSpPr>
          <p:cNvPr id="7" name="직사각형 6"/>
          <p:cNvSpPr/>
          <p:nvPr/>
        </p:nvSpPr>
        <p:spPr>
          <a:xfrm>
            <a:off x="5373216" y="1763688"/>
            <a:ext cx="828675" cy="735013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altLang="ko-KR" sz="2400" dirty="0">
                <a:solidFill>
                  <a:srgbClr val="C00000"/>
                </a:solidFill>
              </a:rPr>
              <a:t>V</a:t>
            </a:r>
            <a:endParaRPr lang="ko-KR" altLang="en-US" sz="2400" dirty="0">
              <a:solidFill>
                <a:srgbClr val="C00000"/>
              </a:solidFill>
            </a:endParaRPr>
          </a:p>
        </p:txBody>
      </p:sp>
      <p:sp>
        <p:nvSpPr>
          <p:cNvPr id="8" name="직사각형 7"/>
          <p:cNvSpPr/>
          <p:nvPr/>
        </p:nvSpPr>
        <p:spPr>
          <a:xfrm>
            <a:off x="5373216" y="1172691"/>
            <a:ext cx="828675" cy="735013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altLang="ko-KR" sz="2400" dirty="0">
                <a:solidFill>
                  <a:srgbClr val="C00000"/>
                </a:solidFill>
              </a:rPr>
              <a:t>V</a:t>
            </a:r>
            <a:endParaRPr lang="ko-KR" altLang="en-US" sz="2400" dirty="0">
              <a:solidFill>
                <a:srgbClr val="C00000"/>
              </a:solidFill>
            </a:endParaRPr>
          </a:p>
        </p:txBody>
      </p:sp>
      <p:sp>
        <p:nvSpPr>
          <p:cNvPr id="9" name="직사각형 8"/>
          <p:cNvSpPr/>
          <p:nvPr/>
        </p:nvSpPr>
        <p:spPr>
          <a:xfrm>
            <a:off x="5373216" y="3908995"/>
            <a:ext cx="828675" cy="735013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altLang="ko-KR" sz="2400" dirty="0">
                <a:solidFill>
                  <a:srgbClr val="C00000"/>
                </a:solidFill>
              </a:rPr>
              <a:t>V</a:t>
            </a:r>
            <a:endParaRPr lang="ko-KR" altLang="en-US" sz="2400" dirty="0">
              <a:solidFill>
                <a:srgbClr val="C00000"/>
              </a:solidFill>
            </a:endParaRPr>
          </a:p>
        </p:txBody>
      </p:sp>
      <p:sp>
        <p:nvSpPr>
          <p:cNvPr id="10" name="직사각형 9"/>
          <p:cNvSpPr/>
          <p:nvPr/>
        </p:nvSpPr>
        <p:spPr>
          <a:xfrm>
            <a:off x="3176389" y="2828875"/>
            <a:ext cx="828675" cy="735013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altLang="ko-KR" sz="2400" dirty="0">
                <a:solidFill>
                  <a:srgbClr val="C00000"/>
                </a:solidFill>
              </a:rPr>
              <a:t>V</a:t>
            </a:r>
            <a:endParaRPr lang="ko-KR" altLang="en-US" sz="2400" dirty="0">
              <a:solidFill>
                <a:srgbClr val="C00000"/>
              </a:solidFill>
            </a:endParaRPr>
          </a:p>
        </p:txBody>
      </p:sp>
      <p:sp>
        <p:nvSpPr>
          <p:cNvPr id="11" name="직사각형 10"/>
          <p:cNvSpPr/>
          <p:nvPr/>
        </p:nvSpPr>
        <p:spPr>
          <a:xfrm>
            <a:off x="5373216" y="4644008"/>
            <a:ext cx="828675" cy="735013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altLang="ko-KR" sz="2400" dirty="0">
                <a:solidFill>
                  <a:srgbClr val="C00000"/>
                </a:solidFill>
              </a:rPr>
              <a:t>V</a:t>
            </a:r>
            <a:endParaRPr lang="ko-KR" altLang="en-US" sz="2400" dirty="0">
              <a:solidFill>
                <a:srgbClr val="C00000"/>
              </a:solidFill>
            </a:endParaRPr>
          </a:p>
        </p:txBody>
      </p:sp>
      <p:sp>
        <p:nvSpPr>
          <p:cNvPr id="12" name="직사각형 11"/>
          <p:cNvSpPr/>
          <p:nvPr/>
        </p:nvSpPr>
        <p:spPr>
          <a:xfrm>
            <a:off x="5373216" y="8157467"/>
            <a:ext cx="828675" cy="735013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altLang="ko-KR" sz="2400" dirty="0">
                <a:solidFill>
                  <a:srgbClr val="C00000"/>
                </a:solidFill>
              </a:rPr>
              <a:t>V</a:t>
            </a:r>
            <a:endParaRPr lang="ko-KR" altLang="en-US" sz="2400" dirty="0">
              <a:solidFill>
                <a:srgbClr val="C00000"/>
              </a:solidFill>
            </a:endParaRPr>
          </a:p>
        </p:txBody>
      </p:sp>
      <p:sp>
        <p:nvSpPr>
          <p:cNvPr id="13" name="직사각형 12"/>
          <p:cNvSpPr/>
          <p:nvPr/>
        </p:nvSpPr>
        <p:spPr>
          <a:xfrm>
            <a:off x="5373216" y="5493171"/>
            <a:ext cx="828675" cy="735013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altLang="ko-KR" sz="2400" dirty="0">
                <a:solidFill>
                  <a:srgbClr val="C00000"/>
                </a:solidFill>
              </a:rPr>
              <a:t>V</a:t>
            </a:r>
            <a:endParaRPr lang="ko-KR" altLang="en-US" sz="2400" dirty="0">
              <a:solidFill>
                <a:srgbClr val="C00000"/>
              </a:solidFill>
            </a:endParaRPr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2"/>
          </p:nvPr>
        </p:nvSpPr>
        <p:spPr>
          <a:xfrm>
            <a:off x="4997152" y="8765687"/>
            <a:ext cx="1600200" cy="486833"/>
          </a:xfrm>
        </p:spPr>
        <p:txBody>
          <a:bodyPr/>
          <a:lstStyle/>
          <a:p>
            <a:fld id="{4845CE7E-039C-498A-96FC-248C338729B7}" type="slidenum">
              <a:rPr lang="ko-KR" altLang="en-US" smtClean="0"/>
              <a:t>15</a:t>
            </a:fld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8285903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3" name="Picture 3" descr="C:\Users\2160528\Desktop\캡처6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380" y="0"/>
            <a:ext cx="6858000" cy="903649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직사각형 4"/>
          <p:cNvSpPr/>
          <p:nvPr/>
        </p:nvSpPr>
        <p:spPr>
          <a:xfrm>
            <a:off x="5733260" y="6588224"/>
            <a:ext cx="828675" cy="735013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altLang="ko-KR" sz="2400" dirty="0">
                <a:solidFill>
                  <a:srgbClr val="C00000"/>
                </a:solidFill>
              </a:rPr>
              <a:t>V</a:t>
            </a:r>
            <a:endParaRPr lang="ko-KR" altLang="en-US" sz="2400" dirty="0">
              <a:solidFill>
                <a:srgbClr val="C00000"/>
              </a:solidFill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4365104" y="7380312"/>
            <a:ext cx="1440161" cy="276999"/>
          </a:xfrm>
          <a:prstGeom prst="rect">
            <a:avLst/>
          </a:prstGeom>
          <a:ln>
            <a:solidFill>
              <a:srgbClr val="FF0000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ko-KR" altLang="en-US" sz="1200" b="1" dirty="0">
                <a:solidFill>
                  <a:srgbClr val="FF0000"/>
                </a:solidFill>
              </a:rPr>
              <a:t>고객 자필 </a:t>
            </a:r>
            <a:r>
              <a:rPr lang="ko-KR" altLang="en-US" sz="1200" b="1" dirty="0">
                <a:solidFill>
                  <a:srgbClr val="FF0000"/>
                </a:solidFill>
              </a:rPr>
              <a:t>및</a:t>
            </a:r>
            <a:r>
              <a:rPr kumimoji="0" lang="ko-KR" altLang="en-US" sz="1200" b="1" dirty="0" smtClean="0">
                <a:solidFill>
                  <a:srgbClr val="FF0000"/>
                </a:solidFill>
              </a:rPr>
              <a:t> </a:t>
            </a:r>
            <a:r>
              <a:rPr lang="ko-KR" altLang="en-US" sz="1200" b="1" dirty="0" smtClean="0">
                <a:solidFill>
                  <a:srgbClr val="FF0000"/>
                </a:solidFill>
              </a:rPr>
              <a:t>서</a:t>
            </a:r>
            <a:r>
              <a:rPr lang="ko-KR" altLang="en-US" sz="1200" b="1" dirty="0">
                <a:solidFill>
                  <a:srgbClr val="FF0000"/>
                </a:solidFill>
              </a:rPr>
              <a:t>명</a:t>
            </a:r>
            <a:endParaRPr kumimoji="0" lang="ko-KR" altLang="en-US" sz="1200" b="1" dirty="0">
              <a:solidFill>
                <a:srgbClr val="FF0000"/>
              </a:solidFill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4365105" y="7740352"/>
            <a:ext cx="1440157" cy="276999"/>
          </a:xfrm>
          <a:prstGeom prst="rect">
            <a:avLst/>
          </a:prstGeom>
          <a:ln>
            <a:solidFill>
              <a:srgbClr val="FF0000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ko-KR" altLang="en-US" sz="1200" b="1" dirty="0" smtClean="0">
                <a:solidFill>
                  <a:srgbClr val="FF0000"/>
                </a:solidFill>
              </a:rPr>
              <a:t>생년</a:t>
            </a:r>
            <a:r>
              <a:rPr lang="ko-KR" altLang="en-US" sz="1200" b="1" dirty="0" smtClean="0">
                <a:solidFill>
                  <a:srgbClr val="FF0000"/>
                </a:solidFill>
              </a:rPr>
              <a:t>월일</a:t>
            </a:r>
            <a:r>
              <a:rPr lang="en-US" altLang="ko-KR" sz="1200" b="1" dirty="0" smtClean="0">
                <a:solidFill>
                  <a:srgbClr val="FF0000"/>
                </a:solidFill>
              </a:rPr>
              <a:t>(6</a:t>
            </a:r>
            <a:r>
              <a:rPr lang="ko-KR" altLang="en-US" sz="1200" b="1" dirty="0" smtClean="0">
                <a:solidFill>
                  <a:srgbClr val="FF0000"/>
                </a:solidFill>
              </a:rPr>
              <a:t>자리</a:t>
            </a:r>
            <a:r>
              <a:rPr lang="en-US" altLang="ko-KR" sz="1200" b="1" dirty="0" smtClean="0">
                <a:solidFill>
                  <a:srgbClr val="FF0000"/>
                </a:solidFill>
              </a:rPr>
              <a:t>)</a:t>
            </a:r>
            <a:endParaRPr kumimoji="0" lang="ko-KR" altLang="en-US" sz="1200" b="1" dirty="0">
              <a:solidFill>
                <a:srgbClr val="FF0000"/>
              </a:solidFill>
            </a:endParaRPr>
          </a:p>
        </p:txBody>
      </p:sp>
      <p:sp>
        <p:nvSpPr>
          <p:cNvPr id="3" name="슬라이드 번호 개체 틀 2"/>
          <p:cNvSpPr>
            <a:spLocks noGrp="1"/>
          </p:cNvSpPr>
          <p:nvPr>
            <p:ph type="sldNum" sz="quarter" idx="12"/>
          </p:nvPr>
        </p:nvSpPr>
        <p:spPr>
          <a:xfrm>
            <a:off x="5013176" y="8748464"/>
            <a:ext cx="1600200" cy="486833"/>
          </a:xfrm>
        </p:spPr>
        <p:txBody>
          <a:bodyPr/>
          <a:lstStyle/>
          <a:p>
            <a:fld id="{4845CE7E-039C-498A-96FC-248C338729B7}" type="slidenum">
              <a:rPr lang="ko-KR" altLang="en-US" smtClean="0"/>
              <a:t>16</a:t>
            </a:fld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26559279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직사각형 7"/>
          <p:cNvSpPr/>
          <p:nvPr/>
        </p:nvSpPr>
        <p:spPr>
          <a:xfrm>
            <a:off x="980728" y="3109685"/>
            <a:ext cx="2592288" cy="797627"/>
          </a:xfrm>
          <a:prstGeom prst="rect">
            <a:avLst/>
          </a:prstGeom>
          <a:noFill/>
          <a:ln>
            <a:solidFill>
              <a:srgbClr val="FF0000">
                <a:alpha val="68000"/>
              </a:srgb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rgbClr val="FF0000"/>
              </a:solidFill>
            </a:endParaRPr>
          </a:p>
        </p:txBody>
      </p:sp>
      <p:sp>
        <p:nvSpPr>
          <p:cNvPr id="9" name="직사각형 8"/>
          <p:cNvSpPr/>
          <p:nvPr/>
        </p:nvSpPr>
        <p:spPr>
          <a:xfrm>
            <a:off x="980728" y="4970815"/>
            <a:ext cx="4896544" cy="531751"/>
          </a:xfrm>
          <a:prstGeom prst="rect">
            <a:avLst/>
          </a:prstGeom>
          <a:noFill/>
          <a:ln>
            <a:solidFill>
              <a:srgbClr val="FF0000">
                <a:alpha val="68000"/>
              </a:srgb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rgbClr val="FF0000"/>
              </a:solidFill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4134904" y="5030842"/>
            <a:ext cx="1620180" cy="261610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ko-KR" altLang="en-US" sz="1100" b="1" dirty="0">
                <a:solidFill>
                  <a:srgbClr val="FF0000"/>
                </a:solidFill>
              </a:rPr>
              <a:t>고객 자필 및 </a:t>
            </a:r>
            <a:r>
              <a:rPr lang="ko-KR" altLang="en-US" sz="1100" b="1" dirty="0" smtClean="0">
                <a:solidFill>
                  <a:srgbClr val="FF0000"/>
                </a:solidFill>
              </a:rPr>
              <a:t>서</a:t>
            </a:r>
            <a:r>
              <a:rPr lang="ko-KR" altLang="en-US" sz="1100" b="1" dirty="0">
                <a:solidFill>
                  <a:srgbClr val="FF0000"/>
                </a:solidFill>
              </a:rPr>
              <a:t>명</a:t>
            </a:r>
            <a:endParaRPr kumimoji="0" lang="ko-KR" altLang="en-US" sz="1100" b="1" dirty="0">
              <a:solidFill>
                <a:srgbClr val="FF0000"/>
              </a:solidFill>
            </a:endParaRPr>
          </a:p>
        </p:txBody>
      </p:sp>
      <p:sp>
        <p:nvSpPr>
          <p:cNvPr id="5" name="직사각형 4"/>
          <p:cNvSpPr/>
          <p:nvPr/>
        </p:nvSpPr>
        <p:spPr>
          <a:xfrm>
            <a:off x="5272856" y="5292452"/>
            <a:ext cx="964456" cy="645960"/>
          </a:xfrm>
          <a:prstGeom prst="rect">
            <a:avLst/>
          </a:prstGeom>
          <a:solidFill>
            <a:schemeClr val="lt1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ko-KR" altLang="en-US"/>
          </a:p>
        </p:txBody>
      </p:sp>
      <p:sp>
        <p:nvSpPr>
          <p:cNvPr id="6" name="TextBox 5"/>
          <p:cNvSpPr txBox="1"/>
          <p:nvPr/>
        </p:nvSpPr>
        <p:spPr>
          <a:xfrm>
            <a:off x="5272856" y="5292452"/>
            <a:ext cx="101773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dirty="0" smtClean="0">
                <a:solidFill>
                  <a:srgbClr val="FF0000"/>
                </a:solidFill>
                <a:latin typeface="휴먼둥근헤드라인" pitchFamily="18" charset="-127"/>
                <a:ea typeface="휴먼둥근헤드라인" pitchFamily="18" charset="-127"/>
              </a:rPr>
              <a:t>학교</a:t>
            </a:r>
            <a:endParaRPr lang="en-US" altLang="ko-KR" dirty="0" smtClean="0">
              <a:solidFill>
                <a:srgbClr val="FF0000"/>
              </a:solidFill>
              <a:latin typeface="휴먼둥근헤드라인" pitchFamily="18" charset="-127"/>
              <a:ea typeface="휴먼둥근헤드라인" pitchFamily="18" charset="-127"/>
            </a:endParaRPr>
          </a:p>
          <a:p>
            <a:pPr algn="ctr"/>
            <a:r>
              <a:rPr lang="ko-KR" altLang="en-US" dirty="0" smtClean="0">
                <a:solidFill>
                  <a:srgbClr val="FF0000"/>
                </a:solidFill>
                <a:latin typeface="휴먼둥근헤드라인" pitchFamily="18" charset="-127"/>
                <a:ea typeface="휴먼둥근헤드라인" pitchFamily="18" charset="-127"/>
              </a:rPr>
              <a:t>직인</a:t>
            </a:r>
            <a:endParaRPr lang="ko-KR" altLang="en-US" dirty="0">
              <a:solidFill>
                <a:srgbClr val="FF0000"/>
              </a:solidFill>
              <a:latin typeface="휴먼둥근헤드라인" pitchFamily="18" charset="-127"/>
              <a:ea typeface="휴먼둥근헤드라인" pitchFamily="18" charset="-127"/>
            </a:endParaRPr>
          </a:p>
        </p:txBody>
      </p:sp>
      <p:sp>
        <p:nvSpPr>
          <p:cNvPr id="7" name="직사각형 6"/>
          <p:cNvSpPr/>
          <p:nvPr/>
        </p:nvSpPr>
        <p:spPr>
          <a:xfrm>
            <a:off x="4144271" y="3181693"/>
            <a:ext cx="1645093" cy="598219"/>
          </a:xfrm>
          <a:prstGeom prst="rect">
            <a:avLst/>
          </a:prstGeom>
          <a:noFill/>
          <a:ln>
            <a:solidFill>
              <a:srgbClr val="FF0000">
                <a:alpha val="68000"/>
              </a:srgb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rgbClr val="FF0000"/>
              </a:solidFill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1844824" y="3323832"/>
            <a:ext cx="172819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dirty="0" smtClean="0">
                <a:solidFill>
                  <a:srgbClr val="FF0000"/>
                </a:solidFill>
              </a:rPr>
              <a:t>필수 기재 사항</a:t>
            </a:r>
            <a:endParaRPr lang="ko-KR" altLang="en-US" dirty="0">
              <a:solidFill>
                <a:srgbClr val="FF0000"/>
              </a:solidFill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3962288" y="3296136"/>
            <a:ext cx="181943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dirty="0" smtClean="0">
                <a:solidFill>
                  <a:srgbClr val="FF0000"/>
                </a:solidFill>
              </a:rPr>
              <a:t> 필수 기재 사항</a:t>
            </a:r>
            <a:endParaRPr lang="ko-KR" altLang="en-US" dirty="0">
              <a:solidFill>
                <a:srgbClr val="FF0000"/>
              </a:solidFill>
            </a:endParaRPr>
          </a:p>
        </p:txBody>
      </p:sp>
      <p:sp>
        <p:nvSpPr>
          <p:cNvPr id="13" name="직사각형 12"/>
          <p:cNvSpPr/>
          <p:nvPr/>
        </p:nvSpPr>
        <p:spPr>
          <a:xfrm>
            <a:off x="692696" y="395536"/>
            <a:ext cx="1008112" cy="1152128"/>
          </a:xfrm>
          <a:prstGeom prst="rect">
            <a:avLst/>
          </a:prstGeom>
          <a:solidFill>
            <a:schemeClr val="lt1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ko-KR" altLang="en-US"/>
          </a:p>
        </p:txBody>
      </p:sp>
      <p:sp>
        <p:nvSpPr>
          <p:cNvPr id="14" name="TextBox 13"/>
          <p:cNvSpPr txBox="1"/>
          <p:nvPr/>
        </p:nvSpPr>
        <p:spPr>
          <a:xfrm>
            <a:off x="723900" y="521549"/>
            <a:ext cx="1008112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2800" dirty="0" smtClean="0">
                <a:solidFill>
                  <a:srgbClr val="FF0000"/>
                </a:solidFill>
                <a:latin typeface="휴먼둥근헤드라인" pitchFamily="18" charset="-127"/>
                <a:ea typeface="휴먼둥근헤드라인" pitchFamily="18" charset="-127"/>
              </a:rPr>
              <a:t>사 진</a:t>
            </a:r>
            <a:endParaRPr lang="ko-KR" altLang="en-US" sz="2800" dirty="0">
              <a:solidFill>
                <a:srgbClr val="FF0000"/>
              </a:solidFill>
              <a:latin typeface="휴먼둥근헤드라인" pitchFamily="18" charset="-127"/>
              <a:ea typeface="휴먼둥근헤드라인" pitchFamily="18" charset="-127"/>
            </a:endParaRPr>
          </a:p>
        </p:txBody>
      </p:sp>
      <p:sp>
        <p:nvSpPr>
          <p:cNvPr id="10" name="슬라이드 번호 개체 틀 9"/>
          <p:cNvSpPr>
            <a:spLocks noGrp="1"/>
          </p:cNvSpPr>
          <p:nvPr>
            <p:ph type="sldNum" sz="quarter" idx="12"/>
          </p:nvPr>
        </p:nvSpPr>
        <p:spPr>
          <a:xfrm>
            <a:off x="4997152" y="8837694"/>
            <a:ext cx="1600200" cy="486834"/>
          </a:xfrm>
        </p:spPr>
        <p:txBody>
          <a:bodyPr/>
          <a:lstStyle/>
          <a:p>
            <a:pPr algn="r"/>
            <a:fld id="{0E40BCA0-E586-407E-98AD-0B1330E5886B}" type="slidenum">
              <a:rPr lang="ko-KR" altLang="en-US" sz="1200" smtClean="0">
                <a:solidFill>
                  <a:schemeClr val="bg1">
                    <a:lumMod val="50000"/>
                  </a:schemeClr>
                </a:solidFill>
              </a:rPr>
              <a:pPr algn="r"/>
              <a:t>17</a:t>
            </a:fld>
            <a:endParaRPr lang="ko-KR" altLang="en-US" sz="120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15" name="포인트가 5개인 별 14"/>
          <p:cNvSpPr/>
          <p:nvPr/>
        </p:nvSpPr>
        <p:spPr>
          <a:xfrm>
            <a:off x="5949281" y="5004048"/>
            <a:ext cx="432047" cy="504056"/>
          </a:xfrm>
          <a:prstGeom prst="star5">
            <a:avLst/>
          </a:prstGeom>
          <a:solidFill>
            <a:srgbClr val="FF000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2970821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슬라이드 번호 개체 틀 4"/>
          <p:cNvSpPr>
            <a:spLocks noGrp="1"/>
          </p:cNvSpPr>
          <p:nvPr>
            <p:ph type="sldNum" sz="quarter" idx="12"/>
          </p:nvPr>
        </p:nvSpPr>
        <p:spPr>
          <a:xfrm>
            <a:off x="4997152" y="8765687"/>
            <a:ext cx="1600200" cy="486833"/>
          </a:xfrm>
        </p:spPr>
        <p:txBody>
          <a:bodyPr/>
          <a:lstStyle/>
          <a:p>
            <a:fld id="{4845CE7E-039C-498A-96FC-248C338729B7}" type="slidenum">
              <a:rPr lang="ko-KR" altLang="en-US" smtClean="0"/>
              <a:t>18</a:t>
            </a:fld>
            <a:endParaRPr lang="ko-KR" altLang="en-US" dirty="0"/>
          </a:p>
        </p:txBody>
      </p:sp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16832" y="3491880"/>
            <a:ext cx="3132000" cy="165274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7112943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1_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3893</TotalTime>
  <Words>410</Words>
  <Application>Microsoft Office PowerPoint</Application>
  <PresentationFormat>화면 슬라이드 쇼(4:3)</PresentationFormat>
  <Paragraphs>124</Paragraphs>
  <Slides>18</Slides>
  <Notes>2</Notes>
  <HiddenSlides>0</HiddenSlides>
  <MMClips>0</MMClips>
  <ScaleCrop>false</ScaleCrop>
  <HeadingPairs>
    <vt:vector size="4" baseType="variant">
      <vt:variant>
        <vt:lpstr>테마</vt:lpstr>
      </vt:variant>
      <vt:variant>
        <vt:i4>2</vt:i4>
      </vt:variant>
      <vt:variant>
        <vt:lpstr>슬라이드 제목</vt:lpstr>
      </vt:variant>
      <vt:variant>
        <vt:i4>18</vt:i4>
      </vt:variant>
    </vt:vector>
  </HeadingPairs>
  <TitlesOfParts>
    <vt:vector size="20" baseType="lpstr">
      <vt:lpstr>Office 테마</vt:lpstr>
      <vt:lpstr>1_Office 테마</vt:lpstr>
      <vt:lpstr>■ 서류 순서   1. [              ] 예금(신탁)거래신청서  2. 가상통화 관련 대고객 안내문 (금융거래 목적확인서 작성생략.) 3. [1|고객-필수]개인정보 수집 이용 동의서  4. [2|고객-마케팅]개인(신용)정보 수집 이용 제공 동의서  5. FATCA/CRS 본인 확인서[개인/개인사업자용]  6. 고객거래확인서I [개인/개인사업자]   7. 개인(신용)정보 필수적 동의서                               / 개인(신용)정보 선택적 동의서  8. [3|상품필수] 개인정보 수집 이용 동의서  9. 학생증[신분증]카드 발급신청서[증명사진(3X4) 1매]  10. 신분증 원본 복사분 2장 (주민등록증 또는 운전면허증) 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프레젠테이션</dc:title>
  <dc:creator>김동현(2160528)</dc:creator>
  <cp:lastModifiedBy>WIN7</cp:lastModifiedBy>
  <cp:revision>88</cp:revision>
  <cp:lastPrinted>2018-02-06T00:28:36Z</cp:lastPrinted>
  <dcterms:created xsi:type="dcterms:W3CDTF">2016-02-02T01:20:53Z</dcterms:created>
  <dcterms:modified xsi:type="dcterms:W3CDTF">2019-02-08T07:16:06Z</dcterms:modified>
</cp:coreProperties>
</file>