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1" r:id="rId6"/>
    <p:sldId id="259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000635-E12D-4848-802C-E14EFCD5C4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2272F4B-436A-4FFE-8200-A61C6DF2A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7A8A5C7-6AA3-4C6C-ABEB-277617FC4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AC79FF-F977-4C69-A5E9-6E6A60E8F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CC413CA-CA11-4CCA-AE08-942CB0641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292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C2256C-E2C9-4D05-9201-D3468D932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2C057E-6CDD-404A-804A-EBD756B7B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623C89-31F0-4B0E-8AB5-CB9389807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1FDE3E-7F38-4B75-9DB2-5D5AE8858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6D48C0-EE59-4302-876F-4CE06DE65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1602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A53202-90ED-467C-95C9-9EC1CC41C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702563-9C77-4C78-A017-336C0175D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732CA73-DB1F-4AEC-BDEB-00E23F4A5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AF004F-E2C1-4596-932F-614C9DDDE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4674658-1BE7-4CCB-AD13-47354BB94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4928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7E659D-1162-472D-BD88-559698F84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06CC9C-751F-4EE6-830D-7601730855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DD29CC-508D-4589-ABD8-3CC245050B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1278535-65A0-4F4E-B562-4D8BE13E7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084E23B-9711-424E-A2CA-2CFCAA26B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C595A6-35C9-4C7C-A6A6-2AA80EA23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4607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0D51CB-2B2D-4CCB-B4DF-F813A9B3D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161518B-D9FD-4B9C-BB41-5CB621F26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E4DDCF0-C2B0-4B18-BCF6-614365FAA0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D966F95-8A80-43CF-8FB0-A6290D74D4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448A1F8-0810-4544-B420-B34C94210D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24CE851-B556-4F37-8D30-9D2A6B6FD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6A3342D-7A74-4166-ABCA-EB097C326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EF96253-B71D-40FF-A11C-93D8E32A8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230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2C7FC9-89EE-47EF-9E64-43E7433B5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4568EEA-6C82-4E6F-997E-B87F8D574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6A8CE84-C8F3-4B20-A6DB-2AFB14C6D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9B239E0-F9E4-4D18-9F65-AA2B3327B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03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A4E2A35-D98C-47CE-A527-EC4A4E6C7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209EFBC-15C0-4EAE-8A63-127E09719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A235E29-1E67-4DAC-A011-CA2ACA4DB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7359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79CC23-6945-4ED5-84F0-EB9F75482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E32AB9E-0D54-468D-95DE-745340EFA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FBABCDB-D609-4FEF-A9DC-F802A6BE93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96BBF3D-F438-47B7-819D-CA8782B69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C84EB57-1FEA-4D49-A039-5C250FD0D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EEFDD32-ECD0-4890-B9F4-03986B828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535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9DFECC-426F-4C2F-BF4A-43AF607DB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4529949-D34E-41AA-9140-4C9340F66A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060739A-5817-49C5-A615-2DA475279A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7A0D736-7B29-4D36-AE2D-3C5A178FA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86A2B70-52C1-4476-AD21-4AAB4D957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B4DFA1D-C431-4ADC-8658-2D4AF3BA8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735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0ED664-966D-4DE3-9596-40932DF06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D72F108-C34B-4A94-A109-742E838D95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DC67368-91D9-4B9C-8FA3-8CE05C02C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7272BC2-CA82-49AA-AD58-2FA01E072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CF468BA-8D3E-4CA0-8777-3C660B923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814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BF2EDE2-3920-40D1-AF03-7F550CDF3B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655E80A-5EEA-45C4-B1C9-B3020DE8F7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2D79C20-0FA3-41E1-A785-20945116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86EBF4-D966-497A-A9B1-D295DE6D0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38FF90-C52E-444E-8FED-2C400C416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721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FE2A846-9784-418C-8F6A-DAD529954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48203F6-4E67-4DB7-8463-03D9B2C8C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B95639-6EDD-4263-88F3-87BB27C865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B1E3F-B03C-46F8-8D36-06BBDD736B23}" type="datetimeFigureOut">
              <a:rPr lang="ko-KR" altLang="en-US" smtClean="0"/>
              <a:t>2026-05-06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0E46E7-B613-41B5-895D-206ED37DDF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8827FF-7021-4D5D-B0B8-8046903D11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DDC1F-5CBB-485D-9F59-4558B653C2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026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yhu1819@cu.ac.kr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6A07DF2-D732-4B25-B702-9AD8B0F275F8}"/>
              </a:ext>
            </a:extLst>
          </p:cNvPr>
          <p:cNvSpPr txBox="1"/>
          <p:nvPr/>
        </p:nvSpPr>
        <p:spPr>
          <a:xfrm>
            <a:off x="118533" y="7903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B0F0"/>
                </a:solidFill>
                <a:latin typeface="대구가톨릭대학체 TTF" pitchFamily="2" charset="-127"/>
                <a:ea typeface="대구가톨릭대학체 TTF" pitchFamily="2" charset="-127"/>
              </a:rPr>
              <a:t>* </a:t>
            </a:r>
            <a:r>
              <a:rPr lang="ko-KR" altLang="en-US" dirty="0">
                <a:solidFill>
                  <a:srgbClr val="00B0F0"/>
                </a:solidFill>
                <a:latin typeface="대구가톨릭대학체 TTF" pitchFamily="2" charset="-127"/>
                <a:ea typeface="대구가톨릭대학체 TTF" pitchFamily="2" charset="-127"/>
              </a:rPr>
              <a:t>접속방법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8E56A38-06A1-43AD-B02F-92467291F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8588"/>
            <a:ext cx="12192000" cy="51008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57CC545E-D67A-409B-822B-69ED34AFEAD2}"/>
              </a:ext>
            </a:extLst>
          </p:cNvPr>
          <p:cNvGrpSpPr/>
          <p:nvPr/>
        </p:nvGrpSpPr>
        <p:grpSpPr>
          <a:xfrm>
            <a:off x="8034865" y="431618"/>
            <a:ext cx="3878329" cy="1395237"/>
            <a:chOff x="8034865" y="431618"/>
            <a:chExt cx="3878329" cy="1395237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5D351465-DE57-4C3A-8FEB-68C76826C046}"/>
                </a:ext>
              </a:extLst>
            </p:cNvPr>
            <p:cNvSpPr/>
            <p:nvPr/>
          </p:nvSpPr>
          <p:spPr>
            <a:xfrm>
              <a:off x="8034865" y="878588"/>
              <a:ext cx="1676401" cy="94826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CF09975-023C-4F06-9E28-3DDB1222B6FB}"/>
                </a:ext>
              </a:extLst>
            </p:cNvPr>
            <p:cNvSpPr txBox="1"/>
            <p:nvPr/>
          </p:nvSpPr>
          <p:spPr>
            <a:xfrm>
              <a:off x="8770987" y="431618"/>
              <a:ext cx="31422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선 로그인 필수</a:t>
              </a:r>
              <a:r>
                <a:rPr lang="en-US" altLang="ko-KR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, </a:t>
              </a:r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로그인 후 배너 클릭</a:t>
              </a: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7347998-BC8B-4C6B-A26D-8129B3472FBD}"/>
              </a:ext>
            </a:extLst>
          </p:cNvPr>
          <p:cNvSpPr/>
          <p:nvPr/>
        </p:nvSpPr>
        <p:spPr>
          <a:xfrm>
            <a:off x="1295398" y="2480732"/>
            <a:ext cx="8822269" cy="26246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159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5E8D463-7B15-45A9-9893-2AB8768B2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98" y="1090821"/>
            <a:ext cx="6350001" cy="46763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92650820-DAB3-4AB6-AAA8-8CD344F359CF}"/>
              </a:ext>
            </a:extLst>
          </p:cNvPr>
          <p:cNvGrpSpPr/>
          <p:nvPr/>
        </p:nvGrpSpPr>
        <p:grpSpPr>
          <a:xfrm>
            <a:off x="2269064" y="264605"/>
            <a:ext cx="6901256" cy="1118364"/>
            <a:chOff x="3674532" y="264605"/>
            <a:chExt cx="6901256" cy="1118364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25A1C257-7F08-4530-8DD4-16F5DD31E591}"/>
                </a:ext>
              </a:extLst>
            </p:cNvPr>
            <p:cNvSpPr/>
            <p:nvPr/>
          </p:nvSpPr>
          <p:spPr>
            <a:xfrm>
              <a:off x="3674532" y="1013636"/>
              <a:ext cx="778935" cy="36933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0D1280-3B30-467A-A59B-2743A3412A4F}"/>
                </a:ext>
              </a:extLst>
            </p:cNvPr>
            <p:cNvSpPr txBox="1"/>
            <p:nvPr/>
          </p:nvSpPr>
          <p:spPr>
            <a:xfrm>
              <a:off x="4554588" y="264605"/>
              <a:ext cx="60212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메인 페이지 진입 후</a:t>
              </a:r>
              <a:r>
                <a:rPr lang="en-US" altLang="ko-KR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, </a:t>
              </a:r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자기소개서 </a:t>
              </a:r>
              <a:r>
                <a:rPr lang="en-US" altLang="ko-KR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&gt; </a:t>
              </a:r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자기소개서 </a:t>
              </a:r>
              <a:r>
                <a:rPr lang="en-US" altLang="ko-KR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AI</a:t>
              </a:r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평가</a:t>
              </a:r>
              <a:r>
                <a:rPr lang="en-US" altLang="ko-KR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/</a:t>
              </a:r>
              <a:r>
                <a:rPr lang="ko-KR" altLang="en-US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분석 메뉴 진입</a:t>
              </a:r>
              <a:r>
                <a:rPr lang="en-US" altLang="ko-KR" dirty="0">
                  <a:solidFill>
                    <a:srgbClr val="FF0000"/>
                  </a:solidFill>
                  <a:latin typeface="대구가톨릭대학체 TTF" pitchFamily="2" charset="-127"/>
                  <a:ea typeface="대구가톨릭대학체 TTF" pitchFamily="2" charset="-127"/>
                </a:rPr>
                <a:t> </a:t>
              </a:r>
              <a:endPara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6F2FECD5-EB2E-4B37-82CA-5E361D06E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7493" y="1452286"/>
            <a:ext cx="3610479" cy="39534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0588C634-E55B-4C4F-BC76-E57782503EA5}"/>
              </a:ext>
            </a:extLst>
          </p:cNvPr>
          <p:cNvSpPr/>
          <p:nvPr/>
        </p:nvSpPr>
        <p:spPr>
          <a:xfrm>
            <a:off x="8271930" y="3428999"/>
            <a:ext cx="1092203" cy="5080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2406F642-BEB0-4585-96A9-EB88D91D330C}"/>
              </a:ext>
            </a:extLst>
          </p:cNvPr>
          <p:cNvSpPr/>
          <p:nvPr/>
        </p:nvSpPr>
        <p:spPr>
          <a:xfrm>
            <a:off x="7022539" y="3251199"/>
            <a:ext cx="355600" cy="355600"/>
          </a:xfrm>
          <a:prstGeom prst="rightArrow">
            <a:avLst/>
          </a:prstGeom>
          <a:solidFill>
            <a:srgbClr val="FF0000"/>
          </a:solidFill>
          <a:ln>
            <a:solidFill>
              <a:srgbClr val="FF93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756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6DB55FF-6DCF-4E17-A657-5EF6ED740E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866" y="506676"/>
            <a:ext cx="7022309" cy="60478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2EE295-69CB-4919-8C99-ADE8F1691EF5}"/>
              </a:ext>
            </a:extLst>
          </p:cNvPr>
          <p:cNvSpPr txBox="1"/>
          <p:nvPr/>
        </p:nvSpPr>
        <p:spPr>
          <a:xfrm>
            <a:off x="7393950" y="2430474"/>
            <a:ext cx="4875053" cy="17854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① 자기소개서 제목 입력</a:t>
            </a:r>
            <a:endParaRPr lang="en-US" altLang="ko-KR" dirty="0">
              <a:solidFill>
                <a:srgbClr val="FF0000"/>
              </a:solidFill>
              <a:latin typeface="대구가톨릭대학체 TTF" pitchFamily="2" charset="-127"/>
              <a:ea typeface="대구가톨릭대학체 TTF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② 본인 희망 직무 선택</a:t>
            </a:r>
            <a:endParaRPr lang="en-US" altLang="ko-KR" dirty="0">
              <a:solidFill>
                <a:srgbClr val="FF0000"/>
              </a:solidFill>
              <a:latin typeface="대구가톨릭대학체 TTF" pitchFamily="2" charset="-127"/>
              <a:ea typeface="대구가톨릭대학체 TTF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③ 항목주제 선택</a:t>
            </a:r>
            <a:endParaRPr lang="en-US" altLang="ko-KR" dirty="0">
              <a:solidFill>
                <a:srgbClr val="FF0000"/>
              </a:solidFill>
              <a:latin typeface="대구가톨릭대학체 TTF" pitchFamily="2" charset="-127"/>
              <a:ea typeface="대구가톨릭대학체 TTF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(</a:t>
            </a:r>
            <a:r>
              <a:rPr lang="ko-KR" altLang="en-US" sz="22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항목 주제는 반드시 </a:t>
            </a:r>
            <a:r>
              <a:rPr lang="en-US" altLang="ko-KR" sz="22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3</a:t>
            </a:r>
            <a:r>
              <a:rPr lang="ko-KR" altLang="en-US" sz="22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개 이상 항목 선택 필수</a:t>
            </a:r>
            <a:r>
              <a:rPr lang="en-US" altLang="ko-KR" sz="22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!!)</a:t>
            </a:r>
            <a:endParaRPr lang="ko-KR" altLang="en-US" sz="2200" b="1" u="sng" dirty="0">
              <a:solidFill>
                <a:srgbClr val="FF0000"/>
              </a:solidFill>
              <a:latin typeface="대구가톨릭대학체 TTF" pitchFamily="2" charset="-127"/>
              <a:ea typeface="대구가톨릭대학체 TTF" pitchFamily="2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937053E-1238-4F6A-9FFA-D84B246C0ABB}"/>
              </a:ext>
            </a:extLst>
          </p:cNvPr>
          <p:cNvSpPr/>
          <p:nvPr/>
        </p:nvSpPr>
        <p:spPr>
          <a:xfrm>
            <a:off x="475154" y="3353644"/>
            <a:ext cx="1008589" cy="3988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A122C1C-301A-4591-B4B0-57E7529615C1}"/>
              </a:ext>
            </a:extLst>
          </p:cNvPr>
          <p:cNvSpPr/>
          <p:nvPr/>
        </p:nvSpPr>
        <p:spPr>
          <a:xfrm>
            <a:off x="475155" y="4362935"/>
            <a:ext cx="430620" cy="3988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D78468B-E4EB-42BE-964A-9C4ECC98EC4F}"/>
              </a:ext>
            </a:extLst>
          </p:cNvPr>
          <p:cNvSpPr/>
          <p:nvPr/>
        </p:nvSpPr>
        <p:spPr>
          <a:xfrm>
            <a:off x="475155" y="5372226"/>
            <a:ext cx="620400" cy="3988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146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590A2B9-1FC1-4066-AD29-5F6F2ED4B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503" y="292353"/>
            <a:ext cx="7489973" cy="62732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AB78E1-858F-4FC2-857D-9C06491400DB}"/>
              </a:ext>
            </a:extLst>
          </p:cNvPr>
          <p:cNvSpPr txBox="1"/>
          <p:nvPr/>
        </p:nvSpPr>
        <p:spPr>
          <a:xfrm>
            <a:off x="8480879" y="3075316"/>
            <a:ext cx="3607078" cy="457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본인 자기소개서 입력 후 </a:t>
            </a:r>
            <a:r>
              <a:rPr lang="en-US" altLang="ko-KR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‘ARI </a:t>
            </a:r>
            <a:r>
              <a: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평가 시작</a:t>
            </a:r>
            <a:r>
              <a:rPr lang="en-US" altLang="ko-KR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’</a:t>
            </a:r>
            <a:r>
              <a:rPr lang="ko-KR" altLang="en-US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 </a:t>
            </a:r>
            <a:endParaRPr lang="ko-KR" altLang="en-US" sz="2200" b="1" u="sng" dirty="0">
              <a:solidFill>
                <a:srgbClr val="FF0000"/>
              </a:solidFill>
              <a:latin typeface="대구가톨릭대학체 TTF" pitchFamily="2" charset="-127"/>
              <a:ea typeface="대구가톨릭대학체 TTF" pitchFamily="2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EB80169F-E987-40E9-816D-DD7F0C6A1288}"/>
              </a:ext>
            </a:extLst>
          </p:cNvPr>
          <p:cNvSpPr/>
          <p:nvPr/>
        </p:nvSpPr>
        <p:spPr>
          <a:xfrm>
            <a:off x="3140717" y="6166797"/>
            <a:ext cx="1129357" cy="3988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2815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4F888B00-0009-45BB-AC31-516ECA443854}"/>
              </a:ext>
            </a:extLst>
          </p:cNvPr>
          <p:cNvGrpSpPr/>
          <p:nvPr/>
        </p:nvGrpSpPr>
        <p:grpSpPr>
          <a:xfrm>
            <a:off x="1600198" y="812800"/>
            <a:ext cx="5300135" cy="5232399"/>
            <a:chOff x="635000" y="804333"/>
            <a:chExt cx="4507103" cy="437108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81A026BE-BA48-4803-B999-EBE133526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5000" y="804333"/>
              <a:ext cx="4507103" cy="4371086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77C7B06-4F4E-496E-B763-96F63C2C94AF}"/>
                </a:ext>
              </a:extLst>
            </p:cNvPr>
            <p:cNvSpPr/>
            <p:nvPr/>
          </p:nvSpPr>
          <p:spPr>
            <a:xfrm>
              <a:off x="1625184" y="3344333"/>
              <a:ext cx="1287350" cy="59266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D75FA3B-E4C5-4537-A6C9-871B9F8BF5CE}"/>
              </a:ext>
            </a:extLst>
          </p:cNvPr>
          <p:cNvSpPr txBox="1"/>
          <p:nvPr/>
        </p:nvSpPr>
        <p:spPr>
          <a:xfrm>
            <a:off x="7337878" y="2574874"/>
            <a:ext cx="3727302" cy="1278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500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개인별 포트폴리오 확인 후</a:t>
            </a:r>
            <a:endParaRPr lang="en-US" altLang="ko-KR" sz="2500" dirty="0">
              <a:solidFill>
                <a:srgbClr val="FF0000"/>
              </a:solidFill>
              <a:latin typeface="대구가톨릭대학체 TTF" pitchFamily="2" charset="-127"/>
              <a:ea typeface="대구가톨릭대학체 TTF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0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‘</a:t>
            </a:r>
            <a:r>
              <a:rPr lang="ko-KR" altLang="en-US" sz="30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지원자 내 순위</a:t>
            </a:r>
            <a:r>
              <a:rPr lang="en-US" altLang="ko-KR" sz="30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’ </a:t>
            </a:r>
            <a:r>
              <a:rPr lang="ko-KR" altLang="en-US" sz="3000" b="1" u="sng" dirty="0">
                <a:solidFill>
                  <a:srgbClr val="FF0000"/>
                </a:solidFill>
                <a:latin typeface="대구가톨릭대학체 TTF" pitchFamily="2" charset="-127"/>
                <a:ea typeface="대구가톨릭대학체 TTF" pitchFamily="2" charset="-127"/>
              </a:rPr>
              <a:t>등수 확인</a:t>
            </a:r>
          </a:p>
        </p:txBody>
      </p:sp>
    </p:spTree>
    <p:extLst>
      <p:ext uri="{BB962C8B-B14F-4D97-AF65-F5344CB8AC3E}">
        <p14:creationId xmlns:p14="http://schemas.microsoft.com/office/powerpoint/2010/main" val="1020759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F4DBEC4E-75C8-4DF6-B615-FB743AC9B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66" y="178740"/>
            <a:ext cx="11700933" cy="6500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24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DFDA7F-94CE-4186-96C5-DC191E2788F9}"/>
              </a:ext>
            </a:extLst>
          </p:cNvPr>
          <p:cNvSpPr txBox="1"/>
          <p:nvPr/>
        </p:nvSpPr>
        <p:spPr>
          <a:xfrm>
            <a:off x="155111" y="823033"/>
            <a:ext cx="11881779" cy="4850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000" dirty="0">
                <a:latin typeface="대구가톨릭대학체 TTF" pitchFamily="2" charset="-127"/>
                <a:ea typeface="대구가톨릭대학체 TTF" pitchFamily="2" charset="-127"/>
              </a:rPr>
              <a:t>최종 포트폴리오 선택 후</a:t>
            </a:r>
            <a:r>
              <a:rPr lang="en-US" altLang="ko-KR" sz="3000" dirty="0">
                <a:latin typeface="대구가톨릭대학체 TTF" pitchFamily="2" charset="-127"/>
                <a:ea typeface="대구가톨릭대학체 TTF" pitchFamily="2" charset="-127"/>
              </a:rPr>
              <a:t>, </a:t>
            </a:r>
            <a:r>
              <a:rPr lang="en-US" altLang="ko-KR" sz="3000" u="sng" dirty="0">
                <a:solidFill>
                  <a:srgbClr val="0070C0"/>
                </a:solidFill>
                <a:latin typeface="대구가톨릭대학체 TTF" pitchFamily="2" charset="-127"/>
                <a:ea typeface="대구가톨릭대학체 TTF" pitchFamily="2" charset="-127"/>
              </a:rPr>
              <a:t>skrud98</a:t>
            </a:r>
            <a:r>
              <a:rPr lang="en-US" altLang="ko-KR" sz="3000" u="sng" dirty="0">
                <a:solidFill>
                  <a:srgbClr val="0070C0"/>
                </a:solidFill>
                <a:latin typeface="대구가톨릭대학체 TTF" pitchFamily="2" charset="-127"/>
                <a:ea typeface="대구가톨릭대학체 TTF" pitchFamily="2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@cu.ac.kr</a:t>
            </a:r>
            <a:r>
              <a:rPr lang="ko-KR" altLang="en-US" sz="3000" u="sng" dirty="0">
                <a:latin typeface="대구가톨릭대학체 TTF" pitchFamily="2" charset="-127"/>
                <a:ea typeface="대구가톨릭대학체 TTF" pitchFamily="2" charset="-127"/>
              </a:rPr>
              <a:t>로</a:t>
            </a:r>
            <a:br>
              <a:rPr lang="en-US" altLang="ko-KR" sz="3000" u="sng" dirty="0">
                <a:latin typeface="대구가톨릭대학체 TTF" pitchFamily="2" charset="-127"/>
                <a:ea typeface="대구가톨릭대학체 TTF" pitchFamily="2" charset="-127"/>
              </a:rPr>
            </a:br>
            <a:endParaRPr lang="en-US" altLang="ko-KR" sz="3000" u="sng" dirty="0">
              <a:latin typeface="대구가톨릭대학체 TTF" pitchFamily="2" charset="-127"/>
              <a:ea typeface="대구가톨릭대학체 TTF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b="1" u="sng" dirty="0">
                <a:latin typeface="대구가톨릭대학체 TTF" pitchFamily="2" charset="-127"/>
                <a:ea typeface="대구가톨릭대학체 TTF" pitchFamily="2" charset="-127"/>
              </a:rPr>
              <a:t>① 취업 </a:t>
            </a:r>
            <a:r>
              <a:rPr lang="en-US" altLang="ko-KR" sz="3000" b="1" u="sng" dirty="0">
                <a:latin typeface="대구가톨릭대학체 TTF" pitchFamily="2" charset="-127"/>
                <a:ea typeface="대구가톨릭대학체 TTF" pitchFamily="2" charset="-127"/>
              </a:rPr>
              <a:t>AI </a:t>
            </a:r>
            <a:r>
              <a:rPr lang="ko-KR" altLang="en-US" sz="3000" b="1" u="sng" dirty="0">
                <a:latin typeface="대구가톨릭대학체 TTF" pitchFamily="2" charset="-127"/>
                <a:ea typeface="대구가톨릭대학체 TTF" pitchFamily="2" charset="-127"/>
              </a:rPr>
              <a:t>나임을 활용한 기업분석 결과 </a:t>
            </a:r>
            <a:r>
              <a:rPr lang="ko-KR" altLang="en-US" sz="3000" b="1" u="sng" dirty="0" err="1">
                <a:latin typeface="대구가톨릭대학체 TTF" pitchFamily="2" charset="-127"/>
                <a:ea typeface="대구가톨릭대학체 TTF" pitchFamily="2" charset="-127"/>
              </a:rPr>
              <a:t>캡쳐본</a:t>
            </a:r>
            <a:endParaRPr lang="en-US" altLang="ko-KR" sz="3000" b="1" u="sng" dirty="0">
              <a:latin typeface="대구가톨릭대학체 TTF" pitchFamily="2" charset="-127"/>
              <a:ea typeface="대구가톨릭대학체 TTF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b="1" u="sng" dirty="0">
                <a:latin typeface="대구가톨릭대학체 TTF" pitchFamily="2" charset="-127"/>
                <a:ea typeface="대구가톨릭대학체 TTF" pitchFamily="2" charset="-127"/>
              </a:rPr>
              <a:t>② 평가 포트폴리오</a:t>
            </a:r>
            <a:endParaRPr lang="en-US" altLang="ko-KR" sz="3000" b="1" u="sng" dirty="0">
              <a:latin typeface="대구가톨릭대학체 TTF" pitchFamily="2" charset="-127"/>
              <a:ea typeface="대구가톨릭대학체 TTF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b="1" u="sng" dirty="0">
                <a:latin typeface="대구가톨릭대학체 TTF" pitchFamily="2" charset="-127"/>
                <a:ea typeface="대구가톨릭대학체 TTF" pitchFamily="2" charset="-127"/>
              </a:rPr>
              <a:t>③ 작성한 자기소개서</a:t>
            </a:r>
            <a:endParaRPr lang="en-US" altLang="ko-KR" sz="3000" b="1" u="sng" dirty="0">
              <a:latin typeface="대구가톨릭대학체 TTF" pitchFamily="2" charset="-127"/>
              <a:ea typeface="대구가톨릭대학체 TTF" pitchFamily="2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3000" b="1" u="sng" dirty="0">
              <a:latin typeface="대구가톨릭대학체 TTF" pitchFamily="2" charset="-127"/>
              <a:ea typeface="대구가톨릭대학체 TTF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dirty="0">
                <a:latin typeface="대구가톨릭대학체 TTF" pitchFamily="2" charset="-127"/>
                <a:ea typeface="대구가톨릭대학체 TTF" pitchFamily="2" charset="-127"/>
              </a:rPr>
              <a:t>제출 </a:t>
            </a:r>
            <a:r>
              <a:rPr lang="ko-KR" altLang="en-US" sz="3000" u="sng" dirty="0">
                <a:latin typeface="대구가톨릭대학체 TTF" pitchFamily="2" charset="-127"/>
                <a:ea typeface="대구가톨릭대학체 TTF" pitchFamily="2" charset="-127"/>
              </a:rPr>
              <a:t>후 </a:t>
            </a:r>
            <a:r>
              <a:rPr lang="en-US" altLang="ko-KR" sz="3000" u="sng" dirty="0">
                <a:latin typeface="대구가톨릭대학체 TTF" pitchFamily="2" charset="-127"/>
                <a:ea typeface="대구가톨릭대학체 TTF" pitchFamily="2" charset="-127"/>
              </a:rPr>
              <a:t>053-859-4053 </a:t>
            </a:r>
            <a:r>
              <a:rPr lang="ko-KR" altLang="en-US" sz="3000" dirty="0">
                <a:latin typeface="대구가톨릭대학체 TTF" pitchFamily="2" charset="-127"/>
                <a:ea typeface="대구가톨릭대학체 TTF" pitchFamily="2" charset="-127"/>
              </a:rPr>
              <a:t>번호로 전화하여 잘 제출되었는 지 </a:t>
            </a:r>
            <a:r>
              <a:rPr lang="ko-KR" altLang="en-US" sz="3000" dirty="0" err="1">
                <a:latin typeface="대구가톨릭대학체 TTF" pitchFamily="2" charset="-127"/>
                <a:ea typeface="대구가톨릭대학체 TTF" pitchFamily="2" charset="-127"/>
              </a:rPr>
              <a:t>확인받기</a:t>
            </a:r>
            <a:r>
              <a:rPr lang="en-US" altLang="ko-KR" sz="3000" dirty="0">
                <a:latin typeface="대구가톨릭대학체 TTF" pitchFamily="2" charset="-127"/>
                <a:ea typeface="대구가톨릭대학체 TTF" pitchFamily="2" charset="-12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74813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105</Words>
  <Application>Microsoft Office PowerPoint</Application>
  <PresentationFormat>와이드스크린</PresentationFormat>
  <Paragraphs>16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대구가톨릭대학체 TTF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DCU</dc:creator>
  <cp:lastModifiedBy>DCU</cp:lastModifiedBy>
  <cp:revision>14</cp:revision>
  <dcterms:created xsi:type="dcterms:W3CDTF">2025-06-30T05:25:29Z</dcterms:created>
  <dcterms:modified xsi:type="dcterms:W3CDTF">2026-05-06T04:40:53Z</dcterms:modified>
</cp:coreProperties>
</file>